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FORMATIONS</a:t>
            </a: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304827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28190" y="2546186"/>
            <a:ext cx="3547563" cy="213186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FORMATION 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Décrivez les spécialités de cette formation : vos diplômes, les options de la formation, etc…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FORMATION 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Décrivez les spécialités de cette formation : vos diplômes, les options de la formation, etc…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FORMATION 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Décrivez les spécialités de cette formation : vos diplômes, les options de la formation, etc…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66259" y="4896305"/>
            <a:ext cx="2009758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EXPRERIENCES</a:t>
            </a: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5876017" y="5085076"/>
            <a:ext cx="1686835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89"/>
          <p:cNvSpPr txBox="1"/>
          <p:nvPr/>
        </p:nvSpPr>
        <p:spPr>
          <a:xfrm>
            <a:off x="3732275" y="5385291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 ENTREPRISE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Décrivez ici les fonctions que vous avez occupé pour ce poste. Décrivez également vos missions et les résultats que vous avez obtenu.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 ENTREPRISE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Décrivez ici les fonctions que vous avez occupé pour ce poste. Décrivez également vos missions et les résultats que vous avez obtenu.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 ENTREPRISE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Décrivez ici les fonctions que vous avez occupé pour ce poste. Décrivez également vos missions et les résultats que vous avez obtenu.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 ENTREPRISE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Décrivez ici les fonctions que vous avez occupé pour ce poste. Décrivez également vos missions et les résultats que vous avez obtenu.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28187" y="9068343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LANGUES</a:t>
            </a:r>
          </a:p>
        </p:txBody>
      </p:sp>
      <p:cxnSp>
        <p:nvCxnSpPr>
          <p:cNvPr id="17" name="Straight Connector 150"/>
          <p:cNvCxnSpPr>
            <a:stCxn id="16" idx="3"/>
          </p:cNvCxnSpPr>
          <p:nvPr/>
        </p:nvCxnSpPr>
        <p:spPr>
          <a:xfrm>
            <a:off x="5265543" y="9257114"/>
            <a:ext cx="2278273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89"/>
          <p:cNvSpPr txBox="1"/>
          <p:nvPr/>
        </p:nvSpPr>
        <p:spPr>
          <a:xfrm>
            <a:off x="3847223" y="9430741"/>
            <a:ext cx="3528528" cy="9522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Anglais : lu, écrit, parlé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Allemande : lu, écrit, parlé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Espagnol : lu, écrit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COMPTENCES PRO.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PERSONNALITE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56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Rectangle 56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15 RUE DELA PAIX 75012 PARIS</a:t>
              </a:r>
            </a:p>
          </p:txBody>
        </p:sp>
        <p:pic>
          <p:nvPicPr>
            <p:cNvPr id="58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01 02 03 04 05</a:t>
              </a:r>
            </a:p>
          </p:txBody>
        </p:sp>
        <p:pic>
          <p:nvPicPr>
            <p:cNvPr id="60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Vincent </a:t>
            </a:r>
            <a:r>
              <a:rPr lang="en-US" sz="5400" b="0" cap="none" spc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Anglois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Titre du poste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horzBrick">
            <a:fgClr>
              <a:srgbClr val="604A7B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69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>
                <a:latin typeface="Calibri"/>
                <a:cs typeface="Calibri"/>
              </a:rPr>
              <a:t>Décrivez en quelques lignes votre parcours professionnel, vos compétences clés pour le poste et vos objectifs de carrière. Ceci est en fait une introduction à votre lettre de motivation. </a:t>
            </a:r>
          </a:p>
        </p:txBody>
      </p: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18" y="679622"/>
            <a:ext cx="6970308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77425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504</Words>
  <Application>Microsoft Macintosh PowerPoint</Application>
  <PresentationFormat>Personnalisé</PresentationFormat>
  <Paragraphs>65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22</dc:title>
  <dc:subject/>
  <dc:creator>www.exempledecv.com</dc:creator>
  <cp:keywords/>
  <dc:description/>
  <cp:lastModifiedBy>Axel Maille</cp:lastModifiedBy>
  <cp:revision>4</cp:revision>
  <dcterms:created xsi:type="dcterms:W3CDTF">2015-07-03T12:55:42Z</dcterms:created>
  <dcterms:modified xsi:type="dcterms:W3CDTF">2021-01-21T17:10:55Z</dcterms:modified>
  <cp:category/>
</cp:coreProperties>
</file>