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21/01/2021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ADRESSE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12 rue de la Réussite 75012 Paris</a:t>
            </a: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TELEPHONE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01 02 03 04 05</a:t>
            </a:r>
          </a:p>
          <a:p>
            <a:pPr defTabSz="1042873" fontAlgn="base">
              <a:spcBef>
                <a:spcPct val="0"/>
              </a:spcBef>
            </a:pP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EMAIL: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fr-FR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</a:pPr>
            <a:r>
              <a:rPr lang="fr-FR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MON SITE</a:t>
            </a:r>
            <a:r>
              <a:rPr lang="ru-RU" sz="1400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www.domaine.com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841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Vincent LANGLOIS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049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OBJECTIF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300" dirty="0">
                <a:cs typeface="Calibri"/>
              </a:rPr>
              <a:t>Décrivez en quelques lignes votre parcours professionnel, vos compétences clés pour le poste et vos objectifs de carrière. Ceci est en fait une introduction à votre lettre de motivation. 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3876"/>
              </p:ext>
            </p:extLst>
          </p:nvPr>
        </p:nvGraphicFramePr>
        <p:xfrm>
          <a:off x="288843" y="3555454"/>
          <a:ext cx="680651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FORMATION | 2000 – 2003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FORMATION | 2000 – 2003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3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FORMATION | 2000 – 2003</a:t>
                      </a:r>
                    </a:p>
                    <a:p>
                      <a:pPr algn="l"/>
                      <a:r>
                        <a:rPr lang="fr-FR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Décrivez les spécialités de cette formation : vos diplômes, les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37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FORMATION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rgbClr val="9BBB5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COMPTENCES PRO.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PERSONNALITE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92D050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LANGUES</a:t>
            </a: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Anglais : lu, écrit, parlé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Allemande : lu, écrit, parlé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Espagnol : lu, écrit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3386300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500" b="1" dirty="0">
                <a:latin typeface="Arial" pitchFamily="34" charset="0"/>
                <a:cs typeface="Arial" pitchFamily="34" charset="0"/>
              </a:rPr>
              <a:t>EXPERIENCE PROFESSIONNELLE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4"/>
            <a:ext cx="3320525" cy="356211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 ENTREPRISE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Titre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du poste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Décrivez ici les fonctions que vous avez occupé pour ce poste. Décrivez également vos missions et les résultats que vous avez obtenu.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70653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517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31</dc:title>
  <dc:subject/>
  <dc:creator>www.exempledecv.com</dc:creator>
  <cp:keywords/>
  <dc:description/>
  <cp:lastModifiedBy>Axel Maille</cp:lastModifiedBy>
  <cp:revision>5</cp:revision>
  <dcterms:created xsi:type="dcterms:W3CDTF">2015-07-05T10:05:06Z</dcterms:created>
  <dcterms:modified xsi:type="dcterms:W3CDTF">2021-01-21T17:09:17Z</dcterms:modified>
  <cp:category/>
</cp:coreProperties>
</file>