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615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753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83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0051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544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247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12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721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78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299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0837A-BBB2-264C-9A93-490E49BDBD6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603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e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à coins arrondis 56"/>
          <p:cNvSpPr/>
          <p:nvPr/>
        </p:nvSpPr>
        <p:spPr>
          <a:xfrm>
            <a:off x="288658" y="230898"/>
            <a:ext cx="7100997" cy="48103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1853918" y="854131"/>
            <a:ext cx="4573543" cy="1252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3" fontAlgn="base">
              <a:spcBef>
                <a:spcPct val="0"/>
              </a:spcBef>
            </a:pPr>
            <a:r>
              <a:rPr lang="fr-FR" sz="1400" dirty="0">
                <a:solidFill>
                  <a:schemeClr val="bg2">
                    <a:lumMod val="90000"/>
                  </a:schemeClr>
                </a:solidFill>
                <a:latin typeface="Arial" pitchFamily="34" charset="0"/>
                <a:cs typeface="Aharoni" pitchFamily="2" charset="-79"/>
              </a:rPr>
              <a:t>ADRESSE</a:t>
            </a:r>
            <a:r>
              <a:rPr lang="ru-RU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4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12 rue de la Réussite 75012 Paris</a:t>
            </a:r>
          </a:p>
          <a:p>
            <a:pPr defTabSz="1042873" fontAlgn="base">
              <a:spcBef>
                <a:spcPct val="0"/>
              </a:spcBef>
            </a:pPr>
            <a:r>
              <a:rPr lang="fr-FR" sz="1400" dirty="0">
                <a:solidFill>
                  <a:schemeClr val="bg2">
                    <a:lumMod val="90000"/>
                  </a:schemeClr>
                </a:solidFill>
                <a:latin typeface="Arial" pitchFamily="34" charset="0"/>
                <a:cs typeface="Aharoni" pitchFamily="2" charset="-79"/>
              </a:rPr>
              <a:t>TELEPHONE</a:t>
            </a:r>
            <a:r>
              <a:rPr lang="ru-RU" sz="1400" dirty="0">
                <a:solidFill>
                  <a:schemeClr val="bg2">
                    <a:lumMod val="90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4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01 02 03 04 05</a:t>
            </a:r>
          </a:p>
          <a:p>
            <a:pPr defTabSz="1042873" fontAlgn="base">
              <a:spcBef>
                <a:spcPct val="0"/>
              </a:spcBef>
            </a:pPr>
            <a:r>
              <a:rPr lang="ru-RU" sz="1400" dirty="0">
                <a:solidFill>
                  <a:schemeClr val="bg2">
                    <a:lumMod val="90000"/>
                  </a:schemeClr>
                </a:solidFill>
                <a:latin typeface="Arial" pitchFamily="34" charset="0"/>
                <a:cs typeface="Aharoni" pitchFamily="2" charset="-79"/>
              </a:rPr>
              <a:t>EMAIL</a:t>
            </a:r>
            <a:r>
              <a:rPr lang="ru-RU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400" dirty="0" err="1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mail@mail.com</a:t>
            </a:r>
            <a:endParaRPr lang="fr-FR" sz="14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</a:pPr>
            <a:r>
              <a:rPr lang="fr-FR" sz="1400" dirty="0">
                <a:solidFill>
                  <a:schemeClr val="bg2">
                    <a:lumMod val="90000"/>
                  </a:schemeClr>
                </a:solidFill>
                <a:latin typeface="Arial" pitchFamily="34" charset="0"/>
                <a:cs typeface="Aharoni" pitchFamily="2" charset="-79"/>
              </a:rPr>
              <a:t>MON</a:t>
            </a:r>
            <a:r>
              <a:rPr lang="fr-FR" sz="1400" dirty="0">
                <a:solidFill>
                  <a:schemeClr val="accent1"/>
                </a:solidFill>
                <a:latin typeface="Arial" pitchFamily="34" charset="0"/>
                <a:cs typeface="Aharoni" pitchFamily="2" charset="-79"/>
              </a:rPr>
              <a:t> </a:t>
            </a:r>
            <a:r>
              <a:rPr lang="fr-FR" sz="1400" dirty="0">
                <a:solidFill>
                  <a:schemeClr val="bg2">
                    <a:lumMod val="90000"/>
                  </a:schemeClr>
                </a:solidFill>
                <a:latin typeface="Arial" pitchFamily="34" charset="0"/>
                <a:cs typeface="Aharoni" pitchFamily="2" charset="-79"/>
              </a:rPr>
              <a:t>SITE</a:t>
            </a:r>
            <a:r>
              <a:rPr lang="ru-RU" sz="1400" dirty="0">
                <a:solidFill>
                  <a:schemeClr val="bg2">
                    <a:lumMod val="90000"/>
                  </a:schemeClr>
                </a:solidFill>
                <a:latin typeface="Arial" pitchFamily="34" charset="0"/>
                <a:cs typeface="Aharoni" pitchFamily="2" charset="-79"/>
              </a:rPr>
              <a:t>:</a:t>
            </a:r>
            <a:r>
              <a:rPr lang="ru-RU" sz="1400" dirty="0">
                <a:solidFill>
                  <a:schemeClr val="accent1"/>
                </a:solidFill>
                <a:latin typeface="Arial" pitchFamily="34" charset="0"/>
                <a:cs typeface="Aharoni" pitchFamily="2" charset="-79"/>
              </a:rPr>
              <a:t> </a:t>
            </a:r>
            <a:r>
              <a:rPr lang="fr-FR" sz="1400" dirty="0" err="1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www.domaine.com</a:t>
            </a:r>
            <a:endParaRPr lang="ru-RU" sz="1400" dirty="0">
              <a:latin typeface="Arial" pitchFamily="34" charset="0"/>
              <a:cs typeface="Aharoni" pitchFamily="2" charset="-79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2386244" y="188714"/>
            <a:ext cx="28412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Vincent LANGLOIS</a:t>
            </a:r>
          </a:p>
        </p:txBody>
      </p:sp>
      <p:pic>
        <p:nvPicPr>
          <p:cNvPr id="60" name="Image 59" descr="ava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03" y="854131"/>
            <a:ext cx="962074" cy="962074"/>
          </a:xfrm>
          <a:prstGeom prst="rect">
            <a:avLst/>
          </a:prstGeom>
        </p:spPr>
      </p:pic>
      <p:sp>
        <p:nvSpPr>
          <p:cNvPr id="63" name="ZoneTexte 62"/>
          <p:cNvSpPr txBox="1"/>
          <p:nvPr/>
        </p:nvSpPr>
        <p:spPr>
          <a:xfrm>
            <a:off x="288843" y="2010692"/>
            <a:ext cx="1049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OBJECTIF</a:t>
            </a:r>
          </a:p>
        </p:txBody>
      </p:sp>
      <p:cxnSp>
        <p:nvCxnSpPr>
          <p:cNvPr id="64" name="Connecteur droit 63"/>
          <p:cNvCxnSpPr/>
          <p:nvPr/>
        </p:nvCxnSpPr>
        <p:spPr>
          <a:xfrm>
            <a:off x="1444704" y="2216905"/>
            <a:ext cx="5462895" cy="0"/>
          </a:xfrm>
          <a:prstGeom prst="line">
            <a:avLst/>
          </a:prstGeom>
          <a:ln w="6350" cmpd="sng">
            <a:solidFill>
              <a:schemeClr val="bg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271247" y="2407230"/>
            <a:ext cx="702217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300" dirty="0">
                <a:cs typeface="Calibri"/>
              </a:rPr>
              <a:t>Décrivez en quelques lignes votre parcours professionnel, vos compétences clés pour le poste et vos objectifs de carrière. Ceci est en fait une introduction à votre lettre de motivation. </a:t>
            </a:r>
          </a:p>
        </p:txBody>
      </p:sp>
      <p:graphicFrame>
        <p:nvGraphicFramePr>
          <p:cNvPr id="66" name="Tableau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483876"/>
              </p:ext>
            </p:extLst>
          </p:nvPr>
        </p:nvGraphicFramePr>
        <p:xfrm>
          <a:off x="288843" y="3555454"/>
          <a:ext cx="6806517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6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FORMATION | 2000 – 2003</a:t>
                      </a:r>
                    </a:p>
                    <a:p>
                      <a:pPr algn="l"/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Décrivez les spécialités de cette formation : vos diplômes, les options de la formation, etc…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FORMATION | 2000 – 2003</a:t>
                      </a:r>
                    </a:p>
                    <a:p>
                      <a:pPr algn="l"/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Décrivez les spécialités de cette formation : vos diplômes, les options de la formation, etc…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FORMATION | 2000 – 2003</a:t>
                      </a:r>
                    </a:p>
                    <a:p>
                      <a:pPr algn="l"/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Décrivez les spécialités de cette formation : vos diplômes, les options de la formation, etc…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7" name="ZoneTexte 66"/>
          <p:cNvSpPr txBox="1"/>
          <p:nvPr/>
        </p:nvSpPr>
        <p:spPr>
          <a:xfrm>
            <a:off x="271247" y="3176627"/>
            <a:ext cx="1372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FORMATION</a:t>
            </a:r>
          </a:p>
        </p:txBody>
      </p:sp>
      <p:cxnSp>
        <p:nvCxnSpPr>
          <p:cNvPr id="68" name="Connecteur droit 67"/>
          <p:cNvCxnSpPr/>
          <p:nvPr/>
        </p:nvCxnSpPr>
        <p:spPr>
          <a:xfrm>
            <a:off x="1745131" y="3392335"/>
            <a:ext cx="5162468" cy="0"/>
          </a:xfrm>
          <a:prstGeom prst="line">
            <a:avLst/>
          </a:prstGeom>
          <a:ln w="6350" cmpd="sng">
            <a:solidFill>
              <a:schemeClr val="bg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>
            <a:off x="3925754" y="5233680"/>
            <a:ext cx="0" cy="515671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ounded Rectangle 76"/>
          <p:cNvSpPr/>
          <p:nvPr/>
        </p:nvSpPr>
        <p:spPr>
          <a:xfrm>
            <a:off x="331206" y="5334876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COMPTENCES PRO.</a:t>
            </a:r>
          </a:p>
        </p:txBody>
      </p:sp>
      <p:sp>
        <p:nvSpPr>
          <p:cNvPr id="73" name="Rectangle 72"/>
          <p:cNvSpPr/>
          <p:nvPr/>
        </p:nvSpPr>
        <p:spPr>
          <a:xfrm>
            <a:off x="460475" y="5779941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sp>
        <p:nvSpPr>
          <p:cNvPr id="74" name="Rounded Rectangle 114"/>
          <p:cNvSpPr/>
          <p:nvPr/>
        </p:nvSpPr>
        <p:spPr>
          <a:xfrm>
            <a:off x="310555" y="7478854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PERSONNALITE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39824" y="7928148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cxnSp>
        <p:nvCxnSpPr>
          <p:cNvPr id="76" name="Straight Connector 70"/>
          <p:cNvCxnSpPr/>
          <p:nvPr/>
        </p:nvCxnSpPr>
        <p:spPr>
          <a:xfrm>
            <a:off x="331205" y="5632890"/>
            <a:ext cx="3306995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1"/>
          <p:cNvCxnSpPr/>
          <p:nvPr/>
        </p:nvCxnSpPr>
        <p:spPr>
          <a:xfrm>
            <a:off x="310554" y="7805834"/>
            <a:ext cx="3357414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10"/>
          <p:cNvGrpSpPr/>
          <p:nvPr/>
        </p:nvGrpSpPr>
        <p:grpSpPr>
          <a:xfrm>
            <a:off x="1805937" y="5852936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79" name="Oval 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0" name="Oval 7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1" name="Oval 7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2" name="Oval 7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3" name="Oval 7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4" name="Oval 7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5" name="Oval 7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6" name="Oval 7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7" name="Oval 8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8" name="Oval 9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89" name="Group 91"/>
          <p:cNvGrpSpPr/>
          <p:nvPr/>
        </p:nvGrpSpPr>
        <p:grpSpPr>
          <a:xfrm>
            <a:off x="1805937" y="6088111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90" name="Oval 9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1" name="Oval 9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2" name="Oval 9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3" name="Oval 9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4" name="Oval 9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5" name="Oval 9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6" name="Oval 9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7" name="Oval 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8" name="Oval 11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9" name="Oval 1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00" name="Group 132"/>
          <p:cNvGrpSpPr/>
          <p:nvPr/>
        </p:nvGrpSpPr>
        <p:grpSpPr>
          <a:xfrm>
            <a:off x="1805937" y="6323287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01" name="Oval 13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2" name="Oval 13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3" name="Oval 13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4" name="Oval 13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5" name="Oval 13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6" name="Oval 13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7" name="Oval 13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8" name="Oval 14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9" name="Oval 14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0" name="Oval 14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11" name="Group 146"/>
          <p:cNvGrpSpPr/>
          <p:nvPr/>
        </p:nvGrpSpPr>
        <p:grpSpPr>
          <a:xfrm>
            <a:off x="1805937" y="6558463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12" name="Oval 14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3" name="Oval 15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4" name="Oval 15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5" name="Oval 15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6" name="Oval 15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7" name="Oval 156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8" name="Oval 157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9" name="Oval 158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0" name="Oval 159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1" name="Oval 16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22" name="Group 161"/>
          <p:cNvGrpSpPr/>
          <p:nvPr/>
        </p:nvGrpSpPr>
        <p:grpSpPr>
          <a:xfrm>
            <a:off x="1805937" y="6793638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23" name="Oval 16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4" name="Oval 16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5" name="Oval 16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6" name="Oval 16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7" name="Oval 16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8" name="Oval 16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9" name="Oval 16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0" name="Oval 16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1" name="Oval 170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2" name="Oval 171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33" name="Group 172"/>
          <p:cNvGrpSpPr/>
          <p:nvPr/>
        </p:nvGrpSpPr>
        <p:grpSpPr>
          <a:xfrm>
            <a:off x="1785286" y="7979830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34" name="Oval 17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5" name="Oval 17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6" name="Oval 17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7" name="Oval 17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8" name="Oval 17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9" name="Oval 17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0" name="Oval 17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1" name="Oval 18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2" name="Oval 18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3" name="Oval 18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44" name="Group 183"/>
          <p:cNvGrpSpPr/>
          <p:nvPr/>
        </p:nvGrpSpPr>
        <p:grpSpPr>
          <a:xfrm>
            <a:off x="1785286" y="8215005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45" name="Oval 184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6" name="Oval 185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7" name="Oval 186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8" name="Oval 187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9" name="Oval 188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0" name="Oval 189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1" name="Oval 190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2" name="Oval 19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3" name="Oval 192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4" name="Oval 1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55" name="Group 194"/>
          <p:cNvGrpSpPr/>
          <p:nvPr/>
        </p:nvGrpSpPr>
        <p:grpSpPr>
          <a:xfrm>
            <a:off x="1785286" y="8450181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56" name="Oval 1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7" name="Oval 1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8" name="Oval 1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9" name="Oval 1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0" name="Oval 199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1" name="Oval 200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2" name="Oval 201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3" name="Oval 20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4" name="Oval 20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5" name="Oval 20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66" name="Group 205"/>
          <p:cNvGrpSpPr/>
          <p:nvPr/>
        </p:nvGrpSpPr>
        <p:grpSpPr>
          <a:xfrm>
            <a:off x="1785286" y="8685357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67" name="Oval 20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8" name="Oval 20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9" name="Oval 20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0" name="Oval 20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1" name="Oval 210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2" name="Oval 211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3" name="Oval 212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4" name="Oval 2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5" name="Oval 214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6" name="Oval 2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77" name="Group 216"/>
          <p:cNvGrpSpPr/>
          <p:nvPr/>
        </p:nvGrpSpPr>
        <p:grpSpPr>
          <a:xfrm>
            <a:off x="1785286" y="8920532"/>
            <a:ext cx="1882683" cy="98696"/>
            <a:chOff x="1413487" y="6334119"/>
            <a:chExt cx="1707219" cy="91440"/>
          </a:xfrm>
          <a:solidFill>
            <a:srgbClr val="DDD9C3"/>
          </a:solidFill>
        </p:grpSpPr>
        <p:sp>
          <p:nvSpPr>
            <p:cNvPr id="178" name="Oval 217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9" name="Oval 218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0" name="Oval 219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1" name="Oval 220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2" name="Oval 221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3" name="Oval 222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4" name="Oval 223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5" name="Oval 224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6" name="Oval 225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7" name="Oval 226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sp>
        <p:nvSpPr>
          <p:cNvPr id="188" name="Rectangle 187"/>
          <p:cNvSpPr/>
          <p:nvPr/>
        </p:nvSpPr>
        <p:spPr>
          <a:xfrm>
            <a:off x="331206" y="9306446"/>
            <a:ext cx="1437356" cy="331375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LANGUES</a:t>
            </a:r>
          </a:p>
        </p:txBody>
      </p:sp>
      <p:sp>
        <p:nvSpPr>
          <p:cNvPr id="189" name="Text Box 189"/>
          <p:cNvSpPr txBox="1"/>
          <p:nvPr/>
        </p:nvSpPr>
        <p:spPr>
          <a:xfrm>
            <a:off x="349996" y="9693447"/>
            <a:ext cx="3662511" cy="99016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Anglais : lu, écrit, parlé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Allemande : lu, écrit, parlé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Espagnol : lu, écrit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190" name="Straight Connector 71"/>
          <p:cNvCxnSpPr/>
          <p:nvPr/>
        </p:nvCxnSpPr>
        <p:spPr>
          <a:xfrm>
            <a:off x="349996" y="9637821"/>
            <a:ext cx="3357414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Rectangle 190"/>
          <p:cNvSpPr/>
          <p:nvPr/>
        </p:nvSpPr>
        <p:spPr>
          <a:xfrm>
            <a:off x="4082660" y="5301515"/>
            <a:ext cx="3386300" cy="331375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500" b="1" dirty="0">
                <a:latin typeface="Arial" pitchFamily="34" charset="0"/>
                <a:cs typeface="Arial" pitchFamily="34" charset="0"/>
              </a:rPr>
              <a:t>EXPERIENCE PROFESSIONNELLE</a:t>
            </a:r>
          </a:p>
        </p:txBody>
      </p:sp>
      <p:sp>
        <p:nvSpPr>
          <p:cNvPr id="192" name="Text Box 189"/>
          <p:cNvSpPr txBox="1"/>
          <p:nvPr/>
        </p:nvSpPr>
        <p:spPr>
          <a:xfrm>
            <a:off x="4069130" y="5744334"/>
            <a:ext cx="3320525" cy="356211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 ENTREPRISE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Décrivez ici les fonctions que vous avez occupé pour ce poste. Décrivez également vos missions et les résultats que vous avez obtenu.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 ENTREPRISE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Décrivez ici les fonctions que vous avez occupé pour ce poste. Décrivez également vos missions et les résultats que vous avez obtenu.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 ENTREPRISE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Décrivez ici les fonctions que vous avez occupé pour ce poste. Décrivez également vos missions et les résultats que vous avez obtenu.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 ENTREPRISE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Décrivez ici les fonctions que vous avez occupé pour ce poste. Décrivez également vos missions et les résultats que vous avez obtenu.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193" name="Straight Connector 70"/>
          <p:cNvCxnSpPr/>
          <p:nvPr/>
        </p:nvCxnSpPr>
        <p:spPr>
          <a:xfrm>
            <a:off x="4082660" y="5632891"/>
            <a:ext cx="3306995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191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518" y="679622"/>
            <a:ext cx="6970308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Cher </a:t>
            </a:r>
            <a:r>
              <a:rPr lang="es-ES" b="1" dirty="0" err="1"/>
              <a:t>candidat</a:t>
            </a:r>
            <a:r>
              <a:rPr lang="es-ES" b="1" dirty="0"/>
              <a:t>,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Merci d'avoir téléchargé ce modèle depuis notre site Web. Nous espérons que cela vous aidera à créer votre CV. Prenez le temps de rédiger votre CV avec soin, car il décrit votre parcours professionnel et votre personnalité.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N'oubliez pas qu'une bonne candidature est une candidature personnalisée ! Si vous avez besoin d'autres modèles de CV, n’hésitez pas à retourner sur notre site Web: </a:t>
            </a:r>
            <a:r>
              <a:rPr lang="fr-FR" dirty="0">
                <a:hlinkClick r:id="rId2"/>
              </a:rPr>
              <a:t>HTTPS://WWW.EXEMPLEDECV.COM</a:t>
            </a: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EXEMPLEDECV.COM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Les contenus publiés sur notre site (modèles de CV, modèles de lettres, articles, etc.) sont la propriété de </a:t>
            </a:r>
            <a:r>
              <a:rPr lang="fr-FR" dirty="0" err="1"/>
              <a:t>EXEMPLEDECV.com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Leur utilisation est limitée à un usage strictement personnel.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	Il est interdit de les diffuser, de les publier ou de les redistribuer sans notre accord.</a:t>
            </a:r>
            <a:endParaRPr lang="es-ES" dirty="0"/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Il est également interdit de donner accès au lien de téléchargement ou au lien d'édition.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Contenu présenté dans 180 pays devant un huissier de justice. Reproduction strictement interdite, même partielle. Limité à un usage strictement personnel.</a:t>
            </a:r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Les modèles disponibles sur notre site Web sont fournis «tels quels» et sans garantie.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13542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517</Words>
  <Application>Microsoft Macintosh PowerPoint</Application>
  <PresentationFormat>Personnalisé</PresentationFormat>
  <Paragraphs>63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33</dc:title>
  <dc:subject/>
  <dc:creator>www.exempledecv.com</dc:creator>
  <cp:keywords/>
  <dc:description/>
  <cp:lastModifiedBy>Axel Maille</cp:lastModifiedBy>
  <cp:revision>8</cp:revision>
  <dcterms:created xsi:type="dcterms:W3CDTF">2015-07-05T10:05:06Z</dcterms:created>
  <dcterms:modified xsi:type="dcterms:W3CDTF">2021-01-21T17:08:57Z</dcterms:modified>
  <cp:category/>
</cp:coreProperties>
</file>