
<file path=[Content_Types].xml><?xml version="1.0" encoding="utf-8"?>
<Types xmlns="http://schemas.openxmlformats.org/package/2006/content-types">
  <Default Extension="xml" ContentType="application/xml"/>
  <Default Extension="jpeg" ContentType="image/jpeg"/>
  <Default Extension="png" ContentType="image/png"/>
  <Default Extension="rels" ContentType="application/vnd.openxmlformats-package.relationships+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Lst>
  <p:sldSz cx="7562850" cy="10688638"/>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D3543"/>
    <a:srgbClr val="1F2631"/>
    <a:srgbClr val="222A36"/>
    <a:srgbClr val="2B3545"/>
    <a:srgbClr val="1B212B"/>
    <a:srgbClr val="232232"/>
    <a:srgbClr val="1A1F2C"/>
    <a:srgbClr val="171A2F"/>
    <a:srgbClr val="151333"/>
    <a:srgbClr val="00AAE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1088" autoAdjust="0"/>
    <p:restoredTop sz="94660"/>
  </p:normalViewPr>
  <p:slideViewPr>
    <p:cSldViewPr snapToGrid="0">
      <p:cViewPr>
        <p:scale>
          <a:sx n="247" d="100"/>
          <a:sy n="247" d="100"/>
        </p:scale>
        <p:origin x="1056" y="-762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4" Type="http://schemas.openxmlformats.org/officeDocument/2006/relationships/viewProps" Target="viewProps.xml"/><Relationship Id="rId5" Type="http://schemas.openxmlformats.org/officeDocument/2006/relationships/theme" Target="theme/theme1.xml"/><Relationship Id="rId6"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67214" y="1749275"/>
            <a:ext cx="6428423" cy="3721230"/>
          </a:xfrm>
        </p:spPr>
        <p:txBody>
          <a:bodyPr anchor="b"/>
          <a:lstStyle>
            <a:lvl1pPr algn="ctr">
              <a:defRPr sz="4963"/>
            </a:lvl1pPr>
          </a:lstStyle>
          <a:p>
            <a:r>
              <a:rPr lang="en-US" smtClean="0"/>
              <a:t>Click to edit Master title style</a:t>
            </a:r>
            <a:endParaRPr lang="en-US" dirty="0"/>
          </a:p>
        </p:txBody>
      </p:sp>
      <p:sp>
        <p:nvSpPr>
          <p:cNvPr id="3" name="Subtitle 2"/>
          <p:cNvSpPr>
            <a:spLocks noGrp="1"/>
          </p:cNvSpPr>
          <p:nvPr>
            <p:ph type="subTitle" idx="1"/>
          </p:nvPr>
        </p:nvSpPr>
        <p:spPr>
          <a:xfrm>
            <a:off x="945356" y="5614010"/>
            <a:ext cx="5672138" cy="2580613"/>
          </a:xfrm>
        </p:spPr>
        <p:txBody>
          <a:bodyPr/>
          <a:lstStyle>
            <a:lvl1pPr marL="0" indent="0" algn="ctr">
              <a:buNone/>
              <a:defRPr sz="1985"/>
            </a:lvl1pPr>
            <a:lvl2pPr marL="378150" indent="0" algn="ctr">
              <a:buNone/>
              <a:defRPr sz="1654"/>
            </a:lvl2pPr>
            <a:lvl3pPr marL="756300" indent="0" algn="ctr">
              <a:buNone/>
              <a:defRPr sz="1489"/>
            </a:lvl3pPr>
            <a:lvl4pPr marL="1134450" indent="0" algn="ctr">
              <a:buNone/>
              <a:defRPr sz="1323"/>
            </a:lvl4pPr>
            <a:lvl5pPr marL="1512600" indent="0" algn="ctr">
              <a:buNone/>
              <a:defRPr sz="1323"/>
            </a:lvl5pPr>
            <a:lvl6pPr marL="1890751" indent="0" algn="ctr">
              <a:buNone/>
              <a:defRPr sz="1323"/>
            </a:lvl6pPr>
            <a:lvl7pPr marL="2268901" indent="0" algn="ctr">
              <a:buNone/>
              <a:defRPr sz="1323"/>
            </a:lvl7pPr>
            <a:lvl8pPr marL="2647051" indent="0" algn="ctr">
              <a:buNone/>
              <a:defRPr sz="1323"/>
            </a:lvl8pPr>
            <a:lvl9pPr marL="3025201" indent="0" algn="ctr">
              <a:buNone/>
              <a:defRPr sz="1323"/>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046A803F-5665-4E7F-8DA6-11C67D5A65B1}" type="datetimeFigureOut">
              <a:rPr lang="en-US" smtClean="0"/>
              <a:t>2/5/16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A2F6FD6-5422-4C7A-869B-E15A193C7472}" type="slidenum">
              <a:rPr lang="en-US" smtClean="0"/>
              <a:t>‹#›</a:t>
            </a:fld>
            <a:endParaRPr lang="en-US"/>
          </a:p>
        </p:txBody>
      </p:sp>
    </p:spTree>
    <p:extLst>
      <p:ext uri="{BB962C8B-B14F-4D97-AF65-F5344CB8AC3E}">
        <p14:creationId xmlns:p14="http://schemas.microsoft.com/office/powerpoint/2010/main" val="227979477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046A803F-5665-4E7F-8DA6-11C67D5A65B1}" type="datetimeFigureOut">
              <a:rPr lang="en-US" smtClean="0"/>
              <a:t>2/5/16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A2F6FD6-5422-4C7A-869B-E15A193C7472}" type="slidenum">
              <a:rPr lang="en-US" smtClean="0"/>
              <a:t>‹#›</a:t>
            </a:fld>
            <a:endParaRPr lang="en-US"/>
          </a:p>
        </p:txBody>
      </p:sp>
    </p:spTree>
    <p:extLst>
      <p:ext uri="{BB962C8B-B14F-4D97-AF65-F5344CB8AC3E}">
        <p14:creationId xmlns:p14="http://schemas.microsoft.com/office/powerpoint/2010/main" val="204709028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412165" y="569071"/>
            <a:ext cx="1630740" cy="9058127"/>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519946" y="569071"/>
            <a:ext cx="4797683" cy="905812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046A803F-5665-4E7F-8DA6-11C67D5A65B1}" type="datetimeFigureOut">
              <a:rPr lang="en-US" smtClean="0"/>
              <a:t>2/5/16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A2F6FD6-5422-4C7A-869B-E15A193C7472}" type="slidenum">
              <a:rPr lang="en-US" smtClean="0"/>
              <a:t>‹#›</a:t>
            </a:fld>
            <a:endParaRPr lang="en-US"/>
          </a:p>
        </p:txBody>
      </p:sp>
    </p:spTree>
    <p:extLst>
      <p:ext uri="{BB962C8B-B14F-4D97-AF65-F5344CB8AC3E}">
        <p14:creationId xmlns:p14="http://schemas.microsoft.com/office/powerpoint/2010/main" val="222800481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046A803F-5665-4E7F-8DA6-11C67D5A65B1}" type="datetimeFigureOut">
              <a:rPr lang="en-US" smtClean="0"/>
              <a:t>2/5/16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A2F6FD6-5422-4C7A-869B-E15A193C7472}" type="slidenum">
              <a:rPr lang="en-US" smtClean="0"/>
              <a:t>‹#›</a:t>
            </a:fld>
            <a:endParaRPr lang="en-US"/>
          </a:p>
        </p:txBody>
      </p:sp>
    </p:spTree>
    <p:extLst>
      <p:ext uri="{BB962C8B-B14F-4D97-AF65-F5344CB8AC3E}">
        <p14:creationId xmlns:p14="http://schemas.microsoft.com/office/powerpoint/2010/main" val="418625938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16007" y="2664740"/>
            <a:ext cx="6522958" cy="4446176"/>
          </a:xfrm>
        </p:spPr>
        <p:txBody>
          <a:bodyPr anchor="b"/>
          <a:lstStyle>
            <a:lvl1pPr>
              <a:defRPr sz="4963"/>
            </a:lvl1pPr>
          </a:lstStyle>
          <a:p>
            <a:r>
              <a:rPr lang="en-US" smtClean="0"/>
              <a:t>Click to edit Master title style</a:t>
            </a:r>
            <a:endParaRPr lang="en-US" dirty="0"/>
          </a:p>
        </p:txBody>
      </p:sp>
      <p:sp>
        <p:nvSpPr>
          <p:cNvPr id="3" name="Text Placeholder 2"/>
          <p:cNvSpPr>
            <a:spLocks noGrp="1"/>
          </p:cNvSpPr>
          <p:nvPr>
            <p:ph type="body" idx="1"/>
          </p:nvPr>
        </p:nvSpPr>
        <p:spPr>
          <a:xfrm>
            <a:off x="516007" y="7152978"/>
            <a:ext cx="6522958" cy="2338139"/>
          </a:xfrm>
        </p:spPr>
        <p:txBody>
          <a:bodyPr/>
          <a:lstStyle>
            <a:lvl1pPr marL="0" indent="0">
              <a:buNone/>
              <a:defRPr sz="1985">
                <a:solidFill>
                  <a:schemeClr val="tx1"/>
                </a:solidFill>
              </a:defRPr>
            </a:lvl1pPr>
            <a:lvl2pPr marL="378150" indent="0">
              <a:buNone/>
              <a:defRPr sz="1654">
                <a:solidFill>
                  <a:schemeClr val="tx1">
                    <a:tint val="75000"/>
                  </a:schemeClr>
                </a:solidFill>
              </a:defRPr>
            </a:lvl2pPr>
            <a:lvl3pPr marL="756300" indent="0">
              <a:buNone/>
              <a:defRPr sz="1489">
                <a:solidFill>
                  <a:schemeClr val="tx1">
                    <a:tint val="75000"/>
                  </a:schemeClr>
                </a:solidFill>
              </a:defRPr>
            </a:lvl3pPr>
            <a:lvl4pPr marL="1134450" indent="0">
              <a:buNone/>
              <a:defRPr sz="1323">
                <a:solidFill>
                  <a:schemeClr val="tx1">
                    <a:tint val="75000"/>
                  </a:schemeClr>
                </a:solidFill>
              </a:defRPr>
            </a:lvl4pPr>
            <a:lvl5pPr marL="1512600" indent="0">
              <a:buNone/>
              <a:defRPr sz="1323">
                <a:solidFill>
                  <a:schemeClr val="tx1">
                    <a:tint val="75000"/>
                  </a:schemeClr>
                </a:solidFill>
              </a:defRPr>
            </a:lvl5pPr>
            <a:lvl6pPr marL="1890751" indent="0">
              <a:buNone/>
              <a:defRPr sz="1323">
                <a:solidFill>
                  <a:schemeClr val="tx1">
                    <a:tint val="75000"/>
                  </a:schemeClr>
                </a:solidFill>
              </a:defRPr>
            </a:lvl6pPr>
            <a:lvl7pPr marL="2268901" indent="0">
              <a:buNone/>
              <a:defRPr sz="1323">
                <a:solidFill>
                  <a:schemeClr val="tx1">
                    <a:tint val="75000"/>
                  </a:schemeClr>
                </a:solidFill>
              </a:defRPr>
            </a:lvl7pPr>
            <a:lvl8pPr marL="2647051" indent="0">
              <a:buNone/>
              <a:defRPr sz="1323">
                <a:solidFill>
                  <a:schemeClr val="tx1">
                    <a:tint val="75000"/>
                  </a:schemeClr>
                </a:solidFill>
              </a:defRPr>
            </a:lvl8pPr>
            <a:lvl9pPr marL="3025201" indent="0">
              <a:buNone/>
              <a:defRPr sz="1323">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46A803F-5665-4E7F-8DA6-11C67D5A65B1}" type="datetimeFigureOut">
              <a:rPr lang="en-US" smtClean="0"/>
              <a:t>2/5/16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A2F6FD6-5422-4C7A-869B-E15A193C7472}" type="slidenum">
              <a:rPr lang="en-US" smtClean="0"/>
              <a:t>‹#›</a:t>
            </a:fld>
            <a:endParaRPr lang="en-US"/>
          </a:p>
        </p:txBody>
      </p:sp>
    </p:spTree>
    <p:extLst>
      <p:ext uri="{BB962C8B-B14F-4D97-AF65-F5344CB8AC3E}">
        <p14:creationId xmlns:p14="http://schemas.microsoft.com/office/powerpoint/2010/main" val="145805540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519946" y="2845355"/>
            <a:ext cx="3214211" cy="67818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3828693" y="2845355"/>
            <a:ext cx="3214211" cy="67818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046A803F-5665-4E7F-8DA6-11C67D5A65B1}" type="datetimeFigureOut">
              <a:rPr lang="en-US" smtClean="0"/>
              <a:t>2/5/16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A2F6FD6-5422-4C7A-869B-E15A193C7472}" type="slidenum">
              <a:rPr lang="en-US" smtClean="0"/>
              <a:t>‹#›</a:t>
            </a:fld>
            <a:endParaRPr lang="en-US"/>
          </a:p>
        </p:txBody>
      </p:sp>
    </p:spTree>
    <p:extLst>
      <p:ext uri="{BB962C8B-B14F-4D97-AF65-F5344CB8AC3E}">
        <p14:creationId xmlns:p14="http://schemas.microsoft.com/office/powerpoint/2010/main" val="336784999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20931" y="569073"/>
            <a:ext cx="6522958" cy="2065976"/>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520932" y="2620202"/>
            <a:ext cx="3199440" cy="1284120"/>
          </a:xfrm>
        </p:spPr>
        <p:txBody>
          <a:bodyPr anchor="b"/>
          <a:lstStyle>
            <a:lvl1pPr marL="0" indent="0">
              <a:buNone/>
              <a:defRPr sz="1985" b="1"/>
            </a:lvl1pPr>
            <a:lvl2pPr marL="378150" indent="0">
              <a:buNone/>
              <a:defRPr sz="1654" b="1"/>
            </a:lvl2pPr>
            <a:lvl3pPr marL="756300" indent="0">
              <a:buNone/>
              <a:defRPr sz="1489" b="1"/>
            </a:lvl3pPr>
            <a:lvl4pPr marL="1134450" indent="0">
              <a:buNone/>
              <a:defRPr sz="1323" b="1"/>
            </a:lvl4pPr>
            <a:lvl5pPr marL="1512600" indent="0">
              <a:buNone/>
              <a:defRPr sz="1323" b="1"/>
            </a:lvl5pPr>
            <a:lvl6pPr marL="1890751" indent="0">
              <a:buNone/>
              <a:defRPr sz="1323" b="1"/>
            </a:lvl6pPr>
            <a:lvl7pPr marL="2268901" indent="0">
              <a:buNone/>
              <a:defRPr sz="1323" b="1"/>
            </a:lvl7pPr>
            <a:lvl8pPr marL="2647051" indent="0">
              <a:buNone/>
              <a:defRPr sz="1323" b="1"/>
            </a:lvl8pPr>
            <a:lvl9pPr marL="3025201" indent="0">
              <a:buNone/>
              <a:defRPr sz="1323" b="1"/>
            </a:lvl9pPr>
          </a:lstStyle>
          <a:p>
            <a:pPr lvl="0"/>
            <a:r>
              <a:rPr lang="en-US" smtClean="0"/>
              <a:t>Click to edit Master text styles</a:t>
            </a:r>
          </a:p>
        </p:txBody>
      </p:sp>
      <p:sp>
        <p:nvSpPr>
          <p:cNvPr id="4" name="Content Placeholder 3"/>
          <p:cNvSpPr>
            <a:spLocks noGrp="1"/>
          </p:cNvSpPr>
          <p:nvPr>
            <p:ph sz="half" idx="2"/>
          </p:nvPr>
        </p:nvSpPr>
        <p:spPr>
          <a:xfrm>
            <a:off x="520932" y="3904322"/>
            <a:ext cx="3199440" cy="5742669"/>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3828693" y="2620202"/>
            <a:ext cx="3215196" cy="1284120"/>
          </a:xfrm>
        </p:spPr>
        <p:txBody>
          <a:bodyPr anchor="b"/>
          <a:lstStyle>
            <a:lvl1pPr marL="0" indent="0">
              <a:buNone/>
              <a:defRPr sz="1985" b="1"/>
            </a:lvl1pPr>
            <a:lvl2pPr marL="378150" indent="0">
              <a:buNone/>
              <a:defRPr sz="1654" b="1"/>
            </a:lvl2pPr>
            <a:lvl3pPr marL="756300" indent="0">
              <a:buNone/>
              <a:defRPr sz="1489" b="1"/>
            </a:lvl3pPr>
            <a:lvl4pPr marL="1134450" indent="0">
              <a:buNone/>
              <a:defRPr sz="1323" b="1"/>
            </a:lvl4pPr>
            <a:lvl5pPr marL="1512600" indent="0">
              <a:buNone/>
              <a:defRPr sz="1323" b="1"/>
            </a:lvl5pPr>
            <a:lvl6pPr marL="1890751" indent="0">
              <a:buNone/>
              <a:defRPr sz="1323" b="1"/>
            </a:lvl6pPr>
            <a:lvl7pPr marL="2268901" indent="0">
              <a:buNone/>
              <a:defRPr sz="1323" b="1"/>
            </a:lvl7pPr>
            <a:lvl8pPr marL="2647051" indent="0">
              <a:buNone/>
              <a:defRPr sz="1323" b="1"/>
            </a:lvl8pPr>
            <a:lvl9pPr marL="3025201" indent="0">
              <a:buNone/>
              <a:defRPr sz="1323" b="1"/>
            </a:lvl9pPr>
          </a:lstStyle>
          <a:p>
            <a:pPr lvl="0"/>
            <a:r>
              <a:rPr lang="en-US" smtClean="0"/>
              <a:t>Click to edit Master text styles</a:t>
            </a:r>
          </a:p>
        </p:txBody>
      </p:sp>
      <p:sp>
        <p:nvSpPr>
          <p:cNvPr id="6" name="Content Placeholder 5"/>
          <p:cNvSpPr>
            <a:spLocks noGrp="1"/>
          </p:cNvSpPr>
          <p:nvPr>
            <p:ph sz="quarter" idx="4"/>
          </p:nvPr>
        </p:nvSpPr>
        <p:spPr>
          <a:xfrm>
            <a:off x="3828693" y="3904322"/>
            <a:ext cx="3215196" cy="5742669"/>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046A803F-5665-4E7F-8DA6-11C67D5A65B1}" type="datetimeFigureOut">
              <a:rPr lang="en-US" smtClean="0"/>
              <a:t>2/5/16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A2F6FD6-5422-4C7A-869B-E15A193C7472}" type="slidenum">
              <a:rPr lang="en-US" smtClean="0"/>
              <a:t>‹#›</a:t>
            </a:fld>
            <a:endParaRPr lang="en-US"/>
          </a:p>
        </p:txBody>
      </p:sp>
    </p:spTree>
    <p:extLst>
      <p:ext uri="{BB962C8B-B14F-4D97-AF65-F5344CB8AC3E}">
        <p14:creationId xmlns:p14="http://schemas.microsoft.com/office/powerpoint/2010/main" val="114929534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046A803F-5665-4E7F-8DA6-11C67D5A65B1}" type="datetimeFigureOut">
              <a:rPr lang="en-US" smtClean="0"/>
              <a:t>2/5/16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A2F6FD6-5422-4C7A-869B-E15A193C7472}" type="slidenum">
              <a:rPr lang="en-US" smtClean="0"/>
              <a:t>‹#›</a:t>
            </a:fld>
            <a:endParaRPr lang="en-US"/>
          </a:p>
        </p:txBody>
      </p:sp>
    </p:spTree>
    <p:extLst>
      <p:ext uri="{BB962C8B-B14F-4D97-AF65-F5344CB8AC3E}">
        <p14:creationId xmlns:p14="http://schemas.microsoft.com/office/powerpoint/2010/main" val="207728046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46A803F-5665-4E7F-8DA6-11C67D5A65B1}" type="datetimeFigureOut">
              <a:rPr lang="en-US" smtClean="0"/>
              <a:t>2/5/16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A2F6FD6-5422-4C7A-869B-E15A193C7472}" type="slidenum">
              <a:rPr lang="en-US" smtClean="0"/>
              <a:t>‹#›</a:t>
            </a:fld>
            <a:endParaRPr lang="en-US"/>
          </a:p>
        </p:txBody>
      </p:sp>
    </p:spTree>
    <p:extLst>
      <p:ext uri="{BB962C8B-B14F-4D97-AF65-F5344CB8AC3E}">
        <p14:creationId xmlns:p14="http://schemas.microsoft.com/office/powerpoint/2010/main" val="194843881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20931" y="712576"/>
            <a:ext cx="2439216" cy="2494016"/>
          </a:xfrm>
        </p:spPr>
        <p:txBody>
          <a:bodyPr anchor="b"/>
          <a:lstStyle>
            <a:lvl1pPr>
              <a:defRPr sz="2647"/>
            </a:lvl1pPr>
          </a:lstStyle>
          <a:p>
            <a:r>
              <a:rPr lang="en-US" smtClean="0"/>
              <a:t>Click to edit Master title style</a:t>
            </a:r>
            <a:endParaRPr lang="en-US" dirty="0"/>
          </a:p>
        </p:txBody>
      </p:sp>
      <p:sp>
        <p:nvSpPr>
          <p:cNvPr id="3" name="Content Placeholder 2"/>
          <p:cNvSpPr>
            <a:spLocks noGrp="1"/>
          </p:cNvSpPr>
          <p:nvPr>
            <p:ph idx="1"/>
          </p:nvPr>
        </p:nvSpPr>
        <p:spPr>
          <a:xfrm>
            <a:off x="3215196" y="1538968"/>
            <a:ext cx="3828693" cy="7595861"/>
          </a:xfrm>
        </p:spPr>
        <p:txBody>
          <a:bodyPr/>
          <a:lstStyle>
            <a:lvl1pPr>
              <a:defRPr sz="2647"/>
            </a:lvl1pPr>
            <a:lvl2pPr>
              <a:defRPr sz="2316"/>
            </a:lvl2pPr>
            <a:lvl3pPr>
              <a:defRPr sz="1985"/>
            </a:lvl3pPr>
            <a:lvl4pPr>
              <a:defRPr sz="1654"/>
            </a:lvl4pPr>
            <a:lvl5pPr>
              <a:defRPr sz="1654"/>
            </a:lvl5pPr>
            <a:lvl6pPr>
              <a:defRPr sz="1654"/>
            </a:lvl6pPr>
            <a:lvl7pPr>
              <a:defRPr sz="1654"/>
            </a:lvl7pPr>
            <a:lvl8pPr>
              <a:defRPr sz="1654"/>
            </a:lvl8pPr>
            <a:lvl9pPr>
              <a:defRPr sz="1654"/>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520931" y="3206592"/>
            <a:ext cx="2439216" cy="5940607"/>
          </a:xfrm>
        </p:spPr>
        <p:txBody>
          <a:bodyPr/>
          <a:lstStyle>
            <a:lvl1pPr marL="0" indent="0">
              <a:buNone/>
              <a:defRPr sz="1323"/>
            </a:lvl1pPr>
            <a:lvl2pPr marL="378150" indent="0">
              <a:buNone/>
              <a:defRPr sz="1158"/>
            </a:lvl2pPr>
            <a:lvl3pPr marL="756300" indent="0">
              <a:buNone/>
              <a:defRPr sz="993"/>
            </a:lvl3pPr>
            <a:lvl4pPr marL="1134450" indent="0">
              <a:buNone/>
              <a:defRPr sz="827"/>
            </a:lvl4pPr>
            <a:lvl5pPr marL="1512600" indent="0">
              <a:buNone/>
              <a:defRPr sz="827"/>
            </a:lvl5pPr>
            <a:lvl6pPr marL="1890751" indent="0">
              <a:buNone/>
              <a:defRPr sz="827"/>
            </a:lvl6pPr>
            <a:lvl7pPr marL="2268901" indent="0">
              <a:buNone/>
              <a:defRPr sz="827"/>
            </a:lvl7pPr>
            <a:lvl8pPr marL="2647051" indent="0">
              <a:buNone/>
              <a:defRPr sz="827"/>
            </a:lvl8pPr>
            <a:lvl9pPr marL="3025201" indent="0">
              <a:buNone/>
              <a:defRPr sz="827"/>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46A803F-5665-4E7F-8DA6-11C67D5A65B1}" type="datetimeFigureOut">
              <a:rPr lang="en-US" smtClean="0"/>
              <a:t>2/5/16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A2F6FD6-5422-4C7A-869B-E15A193C7472}" type="slidenum">
              <a:rPr lang="en-US" smtClean="0"/>
              <a:t>‹#›</a:t>
            </a:fld>
            <a:endParaRPr lang="en-US"/>
          </a:p>
        </p:txBody>
      </p:sp>
    </p:spTree>
    <p:extLst>
      <p:ext uri="{BB962C8B-B14F-4D97-AF65-F5344CB8AC3E}">
        <p14:creationId xmlns:p14="http://schemas.microsoft.com/office/powerpoint/2010/main" val="10572704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20931" y="712576"/>
            <a:ext cx="2439216" cy="2494016"/>
          </a:xfrm>
        </p:spPr>
        <p:txBody>
          <a:bodyPr anchor="b"/>
          <a:lstStyle>
            <a:lvl1pPr>
              <a:defRPr sz="2647"/>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3215196" y="1538968"/>
            <a:ext cx="3828693" cy="7595861"/>
          </a:xfrm>
        </p:spPr>
        <p:txBody>
          <a:bodyPr anchor="t"/>
          <a:lstStyle>
            <a:lvl1pPr marL="0" indent="0">
              <a:buNone/>
              <a:defRPr sz="2647"/>
            </a:lvl1pPr>
            <a:lvl2pPr marL="378150" indent="0">
              <a:buNone/>
              <a:defRPr sz="2316"/>
            </a:lvl2pPr>
            <a:lvl3pPr marL="756300" indent="0">
              <a:buNone/>
              <a:defRPr sz="1985"/>
            </a:lvl3pPr>
            <a:lvl4pPr marL="1134450" indent="0">
              <a:buNone/>
              <a:defRPr sz="1654"/>
            </a:lvl4pPr>
            <a:lvl5pPr marL="1512600" indent="0">
              <a:buNone/>
              <a:defRPr sz="1654"/>
            </a:lvl5pPr>
            <a:lvl6pPr marL="1890751" indent="0">
              <a:buNone/>
              <a:defRPr sz="1654"/>
            </a:lvl6pPr>
            <a:lvl7pPr marL="2268901" indent="0">
              <a:buNone/>
              <a:defRPr sz="1654"/>
            </a:lvl7pPr>
            <a:lvl8pPr marL="2647051" indent="0">
              <a:buNone/>
              <a:defRPr sz="1654"/>
            </a:lvl8pPr>
            <a:lvl9pPr marL="3025201" indent="0">
              <a:buNone/>
              <a:defRPr sz="1654"/>
            </a:lvl9pPr>
          </a:lstStyle>
          <a:p>
            <a:r>
              <a:rPr lang="en-US" smtClean="0"/>
              <a:t>Click icon to add picture</a:t>
            </a:r>
            <a:endParaRPr lang="en-US" dirty="0"/>
          </a:p>
        </p:txBody>
      </p:sp>
      <p:sp>
        <p:nvSpPr>
          <p:cNvPr id="4" name="Text Placeholder 3"/>
          <p:cNvSpPr>
            <a:spLocks noGrp="1"/>
          </p:cNvSpPr>
          <p:nvPr>
            <p:ph type="body" sz="half" idx="2"/>
          </p:nvPr>
        </p:nvSpPr>
        <p:spPr>
          <a:xfrm>
            <a:off x="520931" y="3206592"/>
            <a:ext cx="2439216" cy="5940607"/>
          </a:xfrm>
        </p:spPr>
        <p:txBody>
          <a:bodyPr/>
          <a:lstStyle>
            <a:lvl1pPr marL="0" indent="0">
              <a:buNone/>
              <a:defRPr sz="1323"/>
            </a:lvl1pPr>
            <a:lvl2pPr marL="378150" indent="0">
              <a:buNone/>
              <a:defRPr sz="1158"/>
            </a:lvl2pPr>
            <a:lvl3pPr marL="756300" indent="0">
              <a:buNone/>
              <a:defRPr sz="993"/>
            </a:lvl3pPr>
            <a:lvl4pPr marL="1134450" indent="0">
              <a:buNone/>
              <a:defRPr sz="827"/>
            </a:lvl4pPr>
            <a:lvl5pPr marL="1512600" indent="0">
              <a:buNone/>
              <a:defRPr sz="827"/>
            </a:lvl5pPr>
            <a:lvl6pPr marL="1890751" indent="0">
              <a:buNone/>
              <a:defRPr sz="827"/>
            </a:lvl6pPr>
            <a:lvl7pPr marL="2268901" indent="0">
              <a:buNone/>
              <a:defRPr sz="827"/>
            </a:lvl7pPr>
            <a:lvl8pPr marL="2647051" indent="0">
              <a:buNone/>
              <a:defRPr sz="827"/>
            </a:lvl8pPr>
            <a:lvl9pPr marL="3025201" indent="0">
              <a:buNone/>
              <a:defRPr sz="827"/>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46A803F-5665-4E7F-8DA6-11C67D5A65B1}" type="datetimeFigureOut">
              <a:rPr lang="en-US" smtClean="0"/>
              <a:t>2/5/16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A2F6FD6-5422-4C7A-869B-E15A193C7472}" type="slidenum">
              <a:rPr lang="en-US" smtClean="0"/>
              <a:t>‹#›</a:t>
            </a:fld>
            <a:endParaRPr lang="en-US"/>
          </a:p>
        </p:txBody>
      </p:sp>
    </p:spTree>
    <p:extLst>
      <p:ext uri="{BB962C8B-B14F-4D97-AF65-F5344CB8AC3E}">
        <p14:creationId xmlns:p14="http://schemas.microsoft.com/office/powerpoint/2010/main" val="602213725"/>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19946" y="569073"/>
            <a:ext cx="6522958" cy="2065976"/>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519946" y="2845355"/>
            <a:ext cx="6522958" cy="678184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519946" y="9906786"/>
            <a:ext cx="1701641" cy="569071"/>
          </a:xfrm>
          <a:prstGeom prst="rect">
            <a:avLst/>
          </a:prstGeom>
        </p:spPr>
        <p:txBody>
          <a:bodyPr vert="horz" lIns="91440" tIns="45720" rIns="91440" bIns="45720" rtlCol="0" anchor="ctr"/>
          <a:lstStyle>
            <a:lvl1pPr algn="l">
              <a:defRPr sz="993">
                <a:solidFill>
                  <a:schemeClr val="tx1">
                    <a:tint val="75000"/>
                  </a:schemeClr>
                </a:solidFill>
              </a:defRPr>
            </a:lvl1pPr>
          </a:lstStyle>
          <a:p>
            <a:fld id="{046A803F-5665-4E7F-8DA6-11C67D5A65B1}" type="datetimeFigureOut">
              <a:rPr lang="en-US" smtClean="0"/>
              <a:t>2/5/16</a:t>
            </a:fld>
            <a:endParaRPr lang="en-US"/>
          </a:p>
        </p:txBody>
      </p:sp>
      <p:sp>
        <p:nvSpPr>
          <p:cNvPr id="5" name="Footer Placeholder 4"/>
          <p:cNvSpPr>
            <a:spLocks noGrp="1"/>
          </p:cNvSpPr>
          <p:nvPr>
            <p:ph type="ftr" sz="quarter" idx="3"/>
          </p:nvPr>
        </p:nvSpPr>
        <p:spPr>
          <a:xfrm>
            <a:off x="2505194" y="9906786"/>
            <a:ext cx="2552462" cy="569071"/>
          </a:xfrm>
          <a:prstGeom prst="rect">
            <a:avLst/>
          </a:prstGeom>
        </p:spPr>
        <p:txBody>
          <a:bodyPr vert="horz" lIns="91440" tIns="45720" rIns="91440" bIns="45720" rtlCol="0" anchor="ctr"/>
          <a:lstStyle>
            <a:lvl1pPr algn="ctr">
              <a:defRPr sz="993">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5341263" y="9906786"/>
            <a:ext cx="1701641" cy="569071"/>
          </a:xfrm>
          <a:prstGeom prst="rect">
            <a:avLst/>
          </a:prstGeom>
        </p:spPr>
        <p:txBody>
          <a:bodyPr vert="horz" lIns="91440" tIns="45720" rIns="91440" bIns="45720" rtlCol="0" anchor="ctr"/>
          <a:lstStyle>
            <a:lvl1pPr algn="r">
              <a:defRPr sz="993">
                <a:solidFill>
                  <a:schemeClr val="tx1">
                    <a:tint val="75000"/>
                  </a:schemeClr>
                </a:solidFill>
              </a:defRPr>
            </a:lvl1pPr>
          </a:lstStyle>
          <a:p>
            <a:fld id="{AA2F6FD6-5422-4C7A-869B-E15A193C7472}" type="slidenum">
              <a:rPr lang="en-US" smtClean="0"/>
              <a:t>‹#›</a:t>
            </a:fld>
            <a:endParaRPr lang="en-US"/>
          </a:p>
        </p:txBody>
      </p:sp>
    </p:spTree>
    <p:extLst>
      <p:ext uri="{BB962C8B-B14F-4D97-AF65-F5344CB8AC3E}">
        <p14:creationId xmlns:p14="http://schemas.microsoft.com/office/powerpoint/2010/main" val="296188531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756300" rtl="0" eaLnBrk="1" latinLnBrk="0" hangingPunct="1">
        <a:lnSpc>
          <a:spcPct val="90000"/>
        </a:lnSpc>
        <a:spcBef>
          <a:spcPct val="0"/>
        </a:spcBef>
        <a:buNone/>
        <a:defRPr sz="3639" kern="1200">
          <a:solidFill>
            <a:schemeClr val="tx1"/>
          </a:solidFill>
          <a:latin typeface="+mj-lt"/>
          <a:ea typeface="+mj-ea"/>
          <a:cs typeface="+mj-cs"/>
        </a:defRPr>
      </a:lvl1pPr>
    </p:titleStyle>
    <p:bodyStyle>
      <a:lvl1pPr marL="189075" indent="-189075" algn="l" defTabSz="756300" rtl="0" eaLnBrk="1" latinLnBrk="0" hangingPunct="1">
        <a:lnSpc>
          <a:spcPct val="90000"/>
        </a:lnSpc>
        <a:spcBef>
          <a:spcPts val="827"/>
        </a:spcBef>
        <a:buFont typeface="Arial" panose="020B0604020202020204" pitchFamily="34" charset="0"/>
        <a:buChar char="•"/>
        <a:defRPr sz="2316" kern="1200">
          <a:solidFill>
            <a:schemeClr val="tx1"/>
          </a:solidFill>
          <a:latin typeface="+mn-lt"/>
          <a:ea typeface="+mn-ea"/>
          <a:cs typeface="+mn-cs"/>
        </a:defRPr>
      </a:lvl1pPr>
      <a:lvl2pPr marL="567225" indent="-189075" algn="l" defTabSz="756300" rtl="0" eaLnBrk="1" latinLnBrk="0" hangingPunct="1">
        <a:lnSpc>
          <a:spcPct val="90000"/>
        </a:lnSpc>
        <a:spcBef>
          <a:spcPts val="414"/>
        </a:spcBef>
        <a:buFont typeface="Arial" panose="020B0604020202020204" pitchFamily="34" charset="0"/>
        <a:buChar char="•"/>
        <a:defRPr sz="1985" kern="1200">
          <a:solidFill>
            <a:schemeClr val="tx1"/>
          </a:solidFill>
          <a:latin typeface="+mn-lt"/>
          <a:ea typeface="+mn-ea"/>
          <a:cs typeface="+mn-cs"/>
        </a:defRPr>
      </a:lvl2pPr>
      <a:lvl3pPr marL="945375" indent="-189075" algn="l" defTabSz="756300" rtl="0" eaLnBrk="1" latinLnBrk="0" hangingPunct="1">
        <a:lnSpc>
          <a:spcPct val="90000"/>
        </a:lnSpc>
        <a:spcBef>
          <a:spcPts val="414"/>
        </a:spcBef>
        <a:buFont typeface="Arial" panose="020B0604020202020204" pitchFamily="34" charset="0"/>
        <a:buChar char="•"/>
        <a:defRPr sz="1654" kern="1200">
          <a:solidFill>
            <a:schemeClr val="tx1"/>
          </a:solidFill>
          <a:latin typeface="+mn-lt"/>
          <a:ea typeface="+mn-ea"/>
          <a:cs typeface="+mn-cs"/>
        </a:defRPr>
      </a:lvl3pPr>
      <a:lvl4pPr marL="1323525" indent="-189075" algn="l" defTabSz="756300" rtl="0" eaLnBrk="1" latinLnBrk="0" hangingPunct="1">
        <a:lnSpc>
          <a:spcPct val="90000"/>
        </a:lnSpc>
        <a:spcBef>
          <a:spcPts val="414"/>
        </a:spcBef>
        <a:buFont typeface="Arial" panose="020B0604020202020204" pitchFamily="34" charset="0"/>
        <a:buChar char="•"/>
        <a:defRPr sz="1489" kern="1200">
          <a:solidFill>
            <a:schemeClr val="tx1"/>
          </a:solidFill>
          <a:latin typeface="+mn-lt"/>
          <a:ea typeface="+mn-ea"/>
          <a:cs typeface="+mn-cs"/>
        </a:defRPr>
      </a:lvl4pPr>
      <a:lvl5pPr marL="1701676" indent="-189075" algn="l" defTabSz="756300" rtl="0" eaLnBrk="1" latinLnBrk="0" hangingPunct="1">
        <a:lnSpc>
          <a:spcPct val="90000"/>
        </a:lnSpc>
        <a:spcBef>
          <a:spcPts val="414"/>
        </a:spcBef>
        <a:buFont typeface="Arial" panose="020B0604020202020204" pitchFamily="34" charset="0"/>
        <a:buChar char="•"/>
        <a:defRPr sz="1489" kern="1200">
          <a:solidFill>
            <a:schemeClr val="tx1"/>
          </a:solidFill>
          <a:latin typeface="+mn-lt"/>
          <a:ea typeface="+mn-ea"/>
          <a:cs typeface="+mn-cs"/>
        </a:defRPr>
      </a:lvl5pPr>
      <a:lvl6pPr marL="2079826" indent="-189075" algn="l" defTabSz="756300" rtl="0" eaLnBrk="1" latinLnBrk="0" hangingPunct="1">
        <a:lnSpc>
          <a:spcPct val="90000"/>
        </a:lnSpc>
        <a:spcBef>
          <a:spcPts val="414"/>
        </a:spcBef>
        <a:buFont typeface="Arial" panose="020B0604020202020204" pitchFamily="34" charset="0"/>
        <a:buChar char="•"/>
        <a:defRPr sz="1489" kern="1200">
          <a:solidFill>
            <a:schemeClr val="tx1"/>
          </a:solidFill>
          <a:latin typeface="+mn-lt"/>
          <a:ea typeface="+mn-ea"/>
          <a:cs typeface="+mn-cs"/>
        </a:defRPr>
      </a:lvl6pPr>
      <a:lvl7pPr marL="2457976" indent="-189075" algn="l" defTabSz="756300" rtl="0" eaLnBrk="1" latinLnBrk="0" hangingPunct="1">
        <a:lnSpc>
          <a:spcPct val="90000"/>
        </a:lnSpc>
        <a:spcBef>
          <a:spcPts val="414"/>
        </a:spcBef>
        <a:buFont typeface="Arial" panose="020B0604020202020204" pitchFamily="34" charset="0"/>
        <a:buChar char="•"/>
        <a:defRPr sz="1489" kern="1200">
          <a:solidFill>
            <a:schemeClr val="tx1"/>
          </a:solidFill>
          <a:latin typeface="+mn-lt"/>
          <a:ea typeface="+mn-ea"/>
          <a:cs typeface="+mn-cs"/>
        </a:defRPr>
      </a:lvl7pPr>
      <a:lvl8pPr marL="2836126" indent="-189075" algn="l" defTabSz="756300" rtl="0" eaLnBrk="1" latinLnBrk="0" hangingPunct="1">
        <a:lnSpc>
          <a:spcPct val="90000"/>
        </a:lnSpc>
        <a:spcBef>
          <a:spcPts val="414"/>
        </a:spcBef>
        <a:buFont typeface="Arial" panose="020B0604020202020204" pitchFamily="34" charset="0"/>
        <a:buChar char="•"/>
        <a:defRPr sz="1489" kern="1200">
          <a:solidFill>
            <a:schemeClr val="tx1"/>
          </a:solidFill>
          <a:latin typeface="+mn-lt"/>
          <a:ea typeface="+mn-ea"/>
          <a:cs typeface="+mn-cs"/>
        </a:defRPr>
      </a:lvl8pPr>
      <a:lvl9pPr marL="3214276" indent="-189075" algn="l" defTabSz="756300" rtl="0" eaLnBrk="1" latinLnBrk="0" hangingPunct="1">
        <a:lnSpc>
          <a:spcPct val="90000"/>
        </a:lnSpc>
        <a:spcBef>
          <a:spcPts val="414"/>
        </a:spcBef>
        <a:buFont typeface="Arial" panose="020B0604020202020204" pitchFamily="34" charset="0"/>
        <a:buChar char="•"/>
        <a:defRPr sz="1489" kern="1200">
          <a:solidFill>
            <a:schemeClr val="tx1"/>
          </a:solidFill>
          <a:latin typeface="+mn-lt"/>
          <a:ea typeface="+mn-ea"/>
          <a:cs typeface="+mn-cs"/>
        </a:defRPr>
      </a:lvl9pPr>
    </p:bodyStyle>
    <p:otherStyle>
      <a:defPPr>
        <a:defRPr lang="en-US"/>
      </a:defPPr>
      <a:lvl1pPr marL="0" algn="l" defTabSz="756300" rtl="0" eaLnBrk="1" latinLnBrk="0" hangingPunct="1">
        <a:defRPr sz="1489" kern="1200">
          <a:solidFill>
            <a:schemeClr val="tx1"/>
          </a:solidFill>
          <a:latin typeface="+mn-lt"/>
          <a:ea typeface="+mn-ea"/>
          <a:cs typeface="+mn-cs"/>
        </a:defRPr>
      </a:lvl1pPr>
      <a:lvl2pPr marL="378150" algn="l" defTabSz="756300" rtl="0" eaLnBrk="1" latinLnBrk="0" hangingPunct="1">
        <a:defRPr sz="1489" kern="1200">
          <a:solidFill>
            <a:schemeClr val="tx1"/>
          </a:solidFill>
          <a:latin typeface="+mn-lt"/>
          <a:ea typeface="+mn-ea"/>
          <a:cs typeface="+mn-cs"/>
        </a:defRPr>
      </a:lvl2pPr>
      <a:lvl3pPr marL="756300" algn="l" defTabSz="756300" rtl="0" eaLnBrk="1" latinLnBrk="0" hangingPunct="1">
        <a:defRPr sz="1489" kern="1200">
          <a:solidFill>
            <a:schemeClr val="tx1"/>
          </a:solidFill>
          <a:latin typeface="+mn-lt"/>
          <a:ea typeface="+mn-ea"/>
          <a:cs typeface="+mn-cs"/>
        </a:defRPr>
      </a:lvl3pPr>
      <a:lvl4pPr marL="1134450" algn="l" defTabSz="756300" rtl="0" eaLnBrk="1" latinLnBrk="0" hangingPunct="1">
        <a:defRPr sz="1489" kern="1200">
          <a:solidFill>
            <a:schemeClr val="tx1"/>
          </a:solidFill>
          <a:latin typeface="+mn-lt"/>
          <a:ea typeface="+mn-ea"/>
          <a:cs typeface="+mn-cs"/>
        </a:defRPr>
      </a:lvl4pPr>
      <a:lvl5pPr marL="1512600" algn="l" defTabSz="756300" rtl="0" eaLnBrk="1" latinLnBrk="0" hangingPunct="1">
        <a:defRPr sz="1489" kern="1200">
          <a:solidFill>
            <a:schemeClr val="tx1"/>
          </a:solidFill>
          <a:latin typeface="+mn-lt"/>
          <a:ea typeface="+mn-ea"/>
          <a:cs typeface="+mn-cs"/>
        </a:defRPr>
      </a:lvl5pPr>
      <a:lvl6pPr marL="1890751" algn="l" defTabSz="756300" rtl="0" eaLnBrk="1" latinLnBrk="0" hangingPunct="1">
        <a:defRPr sz="1489" kern="1200">
          <a:solidFill>
            <a:schemeClr val="tx1"/>
          </a:solidFill>
          <a:latin typeface="+mn-lt"/>
          <a:ea typeface="+mn-ea"/>
          <a:cs typeface="+mn-cs"/>
        </a:defRPr>
      </a:lvl6pPr>
      <a:lvl7pPr marL="2268901" algn="l" defTabSz="756300" rtl="0" eaLnBrk="1" latinLnBrk="0" hangingPunct="1">
        <a:defRPr sz="1489" kern="1200">
          <a:solidFill>
            <a:schemeClr val="tx1"/>
          </a:solidFill>
          <a:latin typeface="+mn-lt"/>
          <a:ea typeface="+mn-ea"/>
          <a:cs typeface="+mn-cs"/>
        </a:defRPr>
      </a:lvl7pPr>
      <a:lvl8pPr marL="2647051" algn="l" defTabSz="756300" rtl="0" eaLnBrk="1" latinLnBrk="0" hangingPunct="1">
        <a:defRPr sz="1489" kern="1200">
          <a:solidFill>
            <a:schemeClr val="tx1"/>
          </a:solidFill>
          <a:latin typeface="+mn-lt"/>
          <a:ea typeface="+mn-ea"/>
          <a:cs typeface="+mn-cs"/>
        </a:defRPr>
      </a:lvl8pPr>
      <a:lvl9pPr marL="3025201" algn="l" defTabSz="756300" rtl="0" eaLnBrk="1" latinLnBrk="0" hangingPunct="1">
        <a:defRPr sz="1489"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4" Type="http://schemas.openxmlformats.org/officeDocument/2006/relationships/image" Target="../media/image3.png"/><Relationship Id="rId5" Type="http://schemas.openxmlformats.org/officeDocument/2006/relationships/image" Target="../media/image4.png"/><Relationship Id="rId6" Type="http://schemas.openxmlformats.org/officeDocument/2006/relationships/image" Target="../media/image5.tiff"/><Relationship Id="rId1" Type="http://schemas.openxmlformats.org/officeDocument/2006/relationships/slideLayout" Target="../slideLayouts/slideLayout1.xml"/><Relationship Id="rId2"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p="http://schemas.openxmlformats.org/presentationml/2006/main">
  <p:cSld>
    <p:bg>
      <p:bgPr>
        <a:gradFill>
          <a:gsLst>
            <a:gs pos="0">
              <a:schemeClr val="accent3">
                <a:lumMod val="5000"/>
                <a:lumOff val="95000"/>
                <a:alpha val="50000"/>
              </a:schemeClr>
            </a:gs>
            <a:gs pos="100000">
              <a:schemeClr val="accent3">
                <a:lumMod val="30000"/>
                <a:lumOff val="70000"/>
                <a:alpha val="40000"/>
              </a:schemeClr>
            </a:gs>
          </a:gsLst>
          <a:lin ang="10800000" scaled="0"/>
        </a:gradFill>
        <a:effectLst/>
      </p:bgPr>
    </p:bg>
    <p:spTree>
      <p:nvGrpSpPr>
        <p:cNvPr id="1" name=""/>
        <p:cNvGrpSpPr/>
        <p:nvPr/>
      </p:nvGrpSpPr>
      <p:grpSpPr>
        <a:xfrm>
          <a:off x="0" y="0"/>
          <a:ext cx="0" cy="0"/>
          <a:chOff x="0" y="0"/>
          <a:chExt cx="0" cy="0"/>
        </a:xfrm>
      </p:grpSpPr>
      <p:sp>
        <p:nvSpPr>
          <p:cNvPr id="58" name="Freeform 57"/>
          <p:cNvSpPr/>
          <p:nvPr/>
        </p:nvSpPr>
        <p:spPr>
          <a:xfrm>
            <a:off x="7210425" y="10240565"/>
            <a:ext cx="355600" cy="456010"/>
          </a:xfrm>
          <a:custGeom>
            <a:avLst/>
            <a:gdLst>
              <a:gd name="connsiteX0" fmla="*/ 355600 w 355600"/>
              <a:gd name="connsiteY0" fmla="*/ 495300 h 495300"/>
              <a:gd name="connsiteX1" fmla="*/ 355600 w 355600"/>
              <a:gd name="connsiteY1" fmla="*/ 304800 h 495300"/>
              <a:gd name="connsiteX2" fmla="*/ 0 w 355600"/>
              <a:gd name="connsiteY2" fmla="*/ 0 h 495300"/>
              <a:gd name="connsiteX3" fmla="*/ 0 w 355600"/>
              <a:gd name="connsiteY3" fmla="*/ 495300 h 495300"/>
              <a:gd name="connsiteX4" fmla="*/ 355600 w 355600"/>
              <a:gd name="connsiteY4" fmla="*/ 495300 h 4953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5600" h="495300">
                <a:moveTo>
                  <a:pt x="355600" y="495300"/>
                </a:moveTo>
                <a:lnTo>
                  <a:pt x="355600" y="304800"/>
                </a:lnTo>
                <a:lnTo>
                  <a:pt x="0" y="0"/>
                </a:lnTo>
                <a:lnTo>
                  <a:pt x="0" y="495300"/>
                </a:lnTo>
                <a:lnTo>
                  <a:pt x="355600" y="495300"/>
                </a:lnTo>
                <a:close/>
              </a:path>
            </a:pathLst>
          </a:custGeom>
          <a:solidFill>
            <a:srgbClr val="2D35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Freeform 47"/>
          <p:cNvSpPr/>
          <p:nvPr/>
        </p:nvSpPr>
        <p:spPr>
          <a:xfrm>
            <a:off x="6774656" y="1841500"/>
            <a:ext cx="788194" cy="1037755"/>
          </a:xfrm>
          <a:custGeom>
            <a:avLst/>
            <a:gdLst>
              <a:gd name="connsiteX0" fmla="*/ 788194 w 788194"/>
              <a:gd name="connsiteY0" fmla="*/ 0 h 533400"/>
              <a:gd name="connsiteX1" fmla="*/ 788194 w 788194"/>
              <a:gd name="connsiteY1" fmla="*/ 250031 h 533400"/>
              <a:gd name="connsiteX2" fmla="*/ 0 w 788194"/>
              <a:gd name="connsiteY2" fmla="*/ 533400 h 533400"/>
              <a:gd name="connsiteX3" fmla="*/ 788194 w 788194"/>
              <a:gd name="connsiteY3" fmla="*/ 0 h 533400"/>
            </a:gdLst>
            <a:ahLst/>
            <a:cxnLst>
              <a:cxn ang="0">
                <a:pos x="connsiteX0" y="connsiteY0"/>
              </a:cxn>
              <a:cxn ang="0">
                <a:pos x="connsiteX1" y="connsiteY1"/>
              </a:cxn>
              <a:cxn ang="0">
                <a:pos x="connsiteX2" y="connsiteY2"/>
              </a:cxn>
              <a:cxn ang="0">
                <a:pos x="connsiteX3" y="connsiteY3"/>
              </a:cxn>
            </a:cxnLst>
            <a:rect l="l" t="t" r="r" b="b"/>
            <a:pathLst>
              <a:path w="788194" h="533400">
                <a:moveTo>
                  <a:pt x="788194" y="0"/>
                </a:moveTo>
                <a:lnTo>
                  <a:pt x="788194" y="250031"/>
                </a:lnTo>
                <a:lnTo>
                  <a:pt x="0" y="533400"/>
                </a:lnTo>
                <a:lnTo>
                  <a:pt x="788194" y="0"/>
                </a:lnTo>
                <a:close/>
              </a:path>
            </a:pathLst>
          </a:custGeom>
          <a:solidFill>
            <a:srgbClr val="2D35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p:cNvSpPr/>
          <p:nvPr/>
        </p:nvSpPr>
        <p:spPr>
          <a:xfrm>
            <a:off x="4183743" y="1"/>
            <a:ext cx="3207657" cy="10688638"/>
          </a:xfrm>
          <a:prstGeom prst="rect">
            <a:avLst/>
          </a:prstGeom>
          <a:solidFill>
            <a:srgbClr val="1F263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09" name="Straight Connector 208"/>
          <p:cNvCxnSpPr/>
          <p:nvPr/>
        </p:nvCxnSpPr>
        <p:spPr>
          <a:xfrm>
            <a:off x="4183743" y="9768590"/>
            <a:ext cx="3207657" cy="0"/>
          </a:xfrm>
          <a:prstGeom prst="line">
            <a:avLst/>
          </a:prstGeom>
          <a:ln w="3175">
            <a:solidFill>
              <a:schemeClr val="bg1">
                <a:alpha val="10000"/>
              </a:schemeClr>
            </a:solidFill>
          </a:ln>
        </p:spPr>
        <p:style>
          <a:lnRef idx="1">
            <a:schemeClr val="accent1"/>
          </a:lnRef>
          <a:fillRef idx="0">
            <a:schemeClr val="accent1"/>
          </a:fillRef>
          <a:effectRef idx="0">
            <a:schemeClr val="accent1"/>
          </a:effectRef>
          <a:fontRef idx="minor">
            <a:schemeClr val="tx1"/>
          </a:fontRef>
        </p:style>
      </p:cxnSp>
      <p:sp>
        <p:nvSpPr>
          <p:cNvPr id="6" name="Freeform 5"/>
          <p:cNvSpPr/>
          <p:nvPr/>
        </p:nvSpPr>
        <p:spPr>
          <a:xfrm>
            <a:off x="-9525" y="-9524"/>
            <a:ext cx="7572375" cy="2332394"/>
          </a:xfrm>
          <a:custGeom>
            <a:avLst/>
            <a:gdLst>
              <a:gd name="connsiteX0" fmla="*/ 0 w 7581900"/>
              <a:gd name="connsiteY0" fmla="*/ 0 h 2619375"/>
              <a:gd name="connsiteX1" fmla="*/ 7581900 w 7581900"/>
              <a:gd name="connsiteY1" fmla="*/ 0 h 2619375"/>
              <a:gd name="connsiteX2" fmla="*/ 7581900 w 7581900"/>
              <a:gd name="connsiteY2" fmla="*/ 2619375 h 2619375"/>
              <a:gd name="connsiteX3" fmla="*/ 9525 w 7581900"/>
              <a:gd name="connsiteY3" fmla="*/ 1352550 h 2619375"/>
              <a:gd name="connsiteX4" fmla="*/ 0 w 7581900"/>
              <a:gd name="connsiteY4" fmla="*/ 0 h 26193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581900" h="2619375">
                <a:moveTo>
                  <a:pt x="0" y="0"/>
                </a:moveTo>
                <a:lnTo>
                  <a:pt x="7581900" y="0"/>
                </a:lnTo>
                <a:lnTo>
                  <a:pt x="7581900" y="2619375"/>
                </a:lnTo>
                <a:lnTo>
                  <a:pt x="9525" y="1352550"/>
                </a:lnTo>
                <a:lnTo>
                  <a:pt x="0" y="0"/>
                </a:lnTo>
                <a:close/>
              </a:path>
            </a:pathLst>
          </a:custGeom>
          <a:solidFill>
            <a:srgbClr val="2D3543"/>
          </a:solidFill>
          <a:ln>
            <a:noFill/>
          </a:ln>
          <a:effectLst>
            <a:outerShdw blurRad="2540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p:cNvSpPr txBox="1"/>
          <p:nvPr/>
        </p:nvSpPr>
        <p:spPr>
          <a:xfrm>
            <a:off x="-11776" y="267586"/>
            <a:ext cx="4191890" cy="800219"/>
          </a:xfrm>
          <a:prstGeom prst="rect">
            <a:avLst/>
          </a:prstGeom>
          <a:noFill/>
          <a:ln w="3175">
            <a:noFill/>
          </a:ln>
        </p:spPr>
        <p:txBody>
          <a:bodyPr wrap="square" rtlCol="0">
            <a:spAutoFit/>
          </a:bodyPr>
          <a:lstStyle/>
          <a:p>
            <a:pPr algn="ctr"/>
            <a:r>
              <a:rPr lang="en-US" sz="2800" b="1" dirty="0" smtClean="0">
                <a:solidFill>
                  <a:schemeClr val="bg1"/>
                </a:solidFill>
                <a:latin typeface="Arial" panose="020B0604020202020204" pitchFamily="34" charset="0"/>
                <a:cs typeface="Arial" panose="020B0604020202020204" pitchFamily="34" charset="0"/>
              </a:rPr>
              <a:t>AUDREY FLUROT</a:t>
            </a:r>
            <a:endParaRPr lang="en-US" sz="2800" b="1" dirty="0" smtClean="0">
              <a:solidFill>
                <a:schemeClr val="bg1"/>
              </a:solidFill>
              <a:latin typeface="Arial" panose="020B0604020202020204" pitchFamily="34" charset="0"/>
              <a:cs typeface="Arial" panose="020B0604020202020204" pitchFamily="34" charset="0"/>
            </a:endParaRPr>
          </a:p>
          <a:p>
            <a:pPr algn="ctr"/>
            <a:endParaRPr lang="en-US" sz="400" dirty="0" smtClean="0">
              <a:solidFill>
                <a:schemeClr val="bg1"/>
              </a:solidFill>
              <a:latin typeface="Arial" panose="020B0604020202020204" pitchFamily="34" charset="0"/>
              <a:cs typeface="Arial" panose="020B0604020202020204" pitchFamily="34" charset="0"/>
            </a:endParaRPr>
          </a:p>
          <a:p>
            <a:pPr algn="ctr"/>
            <a:r>
              <a:rPr lang="en-US" sz="1400" dirty="0" smtClean="0">
                <a:solidFill>
                  <a:schemeClr val="bg1">
                    <a:lumMod val="85000"/>
                  </a:schemeClr>
                </a:solidFill>
                <a:latin typeface="Arial" panose="020B0604020202020204" pitchFamily="34" charset="0"/>
                <a:cs typeface="Arial" panose="020B0604020202020204" pitchFamily="34" charset="0"/>
              </a:rPr>
              <a:t>TITRE DU POSTE</a:t>
            </a:r>
            <a:endParaRPr lang="en-US" sz="1400" dirty="0">
              <a:solidFill>
                <a:schemeClr val="bg1">
                  <a:lumMod val="85000"/>
                </a:schemeClr>
              </a:solidFill>
              <a:latin typeface="Arial" panose="020B0604020202020204" pitchFamily="34" charset="0"/>
              <a:cs typeface="Arial" panose="020B0604020202020204" pitchFamily="34" charset="0"/>
            </a:endParaRPr>
          </a:p>
        </p:txBody>
      </p:sp>
      <p:cxnSp>
        <p:nvCxnSpPr>
          <p:cNvPr id="214" name="Straight Connector 213"/>
          <p:cNvCxnSpPr/>
          <p:nvPr/>
        </p:nvCxnSpPr>
        <p:spPr>
          <a:xfrm>
            <a:off x="509588" y="1146318"/>
            <a:ext cx="3128962" cy="0"/>
          </a:xfrm>
          <a:prstGeom prst="line">
            <a:avLst/>
          </a:prstGeom>
          <a:ln w="3175">
            <a:solidFill>
              <a:schemeClr val="bg1">
                <a:alpha val="30000"/>
              </a:schemeClr>
            </a:solidFill>
          </a:ln>
        </p:spPr>
        <p:style>
          <a:lnRef idx="1">
            <a:schemeClr val="accent1"/>
          </a:lnRef>
          <a:fillRef idx="0">
            <a:schemeClr val="accent1"/>
          </a:fillRef>
          <a:effectRef idx="0">
            <a:schemeClr val="accent1"/>
          </a:effectRef>
          <a:fontRef idx="minor">
            <a:schemeClr val="tx1"/>
          </a:fontRef>
        </p:style>
      </p:cxnSp>
      <p:sp>
        <p:nvSpPr>
          <p:cNvPr id="56" name="Freeform 55"/>
          <p:cNvSpPr/>
          <p:nvPr/>
        </p:nvSpPr>
        <p:spPr>
          <a:xfrm>
            <a:off x="-7620" y="9287439"/>
            <a:ext cx="7574280" cy="1411041"/>
          </a:xfrm>
          <a:custGeom>
            <a:avLst/>
            <a:gdLst>
              <a:gd name="connsiteX0" fmla="*/ 0 w 7574280"/>
              <a:gd name="connsiteY0" fmla="*/ 0 h 1394460"/>
              <a:gd name="connsiteX1" fmla="*/ 0 w 7574280"/>
              <a:gd name="connsiteY1" fmla="*/ 1394460 h 1394460"/>
              <a:gd name="connsiteX2" fmla="*/ 7574280 w 7574280"/>
              <a:gd name="connsiteY2" fmla="*/ 1394460 h 1394460"/>
              <a:gd name="connsiteX3" fmla="*/ 7574280 w 7574280"/>
              <a:gd name="connsiteY3" fmla="*/ 1219200 h 1394460"/>
              <a:gd name="connsiteX4" fmla="*/ 0 w 7574280"/>
              <a:gd name="connsiteY4" fmla="*/ 0 h 13944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574280" h="1394460">
                <a:moveTo>
                  <a:pt x="0" y="0"/>
                </a:moveTo>
                <a:lnTo>
                  <a:pt x="0" y="1394460"/>
                </a:lnTo>
                <a:lnTo>
                  <a:pt x="7574280" y="1394460"/>
                </a:lnTo>
                <a:lnTo>
                  <a:pt x="7574280" y="1219200"/>
                </a:lnTo>
                <a:lnTo>
                  <a:pt x="0" y="0"/>
                </a:lnTo>
                <a:close/>
              </a:path>
            </a:pathLst>
          </a:custGeom>
          <a:solidFill>
            <a:srgbClr val="2D3543"/>
          </a:solidFill>
          <a:ln>
            <a:noFill/>
          </a:ln>
          <a:effectLst>
            <a:outerShdw blurRad="2540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p:cNvSpPr txBox="1"/>
          <p:nvPr/>
        </p:nvSpPr>
        <p:spPr>
          <a:xfrm>
            <a:off x="493111" y="10240565"/>
            <a:ext cx="2017042" cy="346249"/>
          </a:xfrm>
          <a:prstGeom prst="rect">
            <a:avLst/>
          </a:prstGeom>
          <a:noFill/>
          <a:ln w="3175">
            <a:noFill/>
          </a:ln>
        </p:spPr>
        <p:txBody>
          <a:bodyPr wrap="square" rtlCol="0">
            <a:spAutoFit/>
          </a:bodyPr>
          <a:lstStyle/>
          <a:p>
            <a:pPr>
              <a:lnSpc>
                <a:spcPct val="150000"/>
              </a:lnSpc>
            </a:pPr>
            <a:r>
              <a:rPr lang="en-US" sz="1100" b="1" dirty="0" smtClean="0">
                <a:solidFill>
                  <a:schemeClr val="bg1"/>
                </a:solidFill>
                <a:latin typeface="Arial" panose="020B0604020202020204" pitchFamily="34" charset="0"/>
                <a:cs typeface="Arial" panose="020B0604020202020204" pitchFamily="34" charset="0"/>
              </a:rPr>
              <a:t>0612345678</a:t>
            </a:r>
            <a:endParaRPr lang="en-US" sz="700" dirty="0">
              <a:solidFill>
                <a:schemeClr val="bg1"/>
              </a:solidFill>
              <a:latin typeface="Arial" panose="020B0604020202020204" pitchFamily="34" charset="0"/>
              <a:cs typeface="Arial" panose="020B0604020202020204" pitchFamily="34" charset="0"/>
            </a:endParaRPr>
          </a:p>
        </p:txBody>
      </p:sp>
      <p:pic>
        <p:nvPicPr>
          <p:cNvPr id="50" name="Picture 49"/>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925550" y="10311976"/>
            <a:ext cx="237615" cy="237615"/>
          </a:xfrm>
          <a:prstGeom prst="rect">
            <a:avLst/>
          </a:prstGeom>
        </p:spPr>
      </p:pic>
      <p:pic>
        <p:nvPicPr>
          <p:cNvPr id="51" name="Picture 5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23874" y="10311976"/>
            <a:ext cx="237615" cy="237615"/>
          </a:xfrm>
          <a:prstGeom prst="rect">
            <a:avLst/>
          </a:prstGeom>
        </p:spPr>
      </p:pic>
      <p:pic>
        <p:nvPicPr>
          <p:cNvPr id="52" name="Picture 5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23874" y="9844190"/>
            <a:ext cx="237615" cy="237615"/>
          </a:xfrm>
          <a:prstGeom prst="rect">
            <a:avLst/>
          </a:prstGeom>
        </p:spPr>
      </p:pic>
      <p:pic>
        <p:nvPicPr>
          <p:cNvPr id="53" name="Picture 52"/>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957189" y="10311170"/>
            <a:ext cx="239226" cy="239226"/>
          </a:xfrm>
          <a:prstGeom prst="rect">
            <a:avLst/>
          </a:prstGeom>
        </p:spPr>
      </p:pic>
      <p:sp>
        <p:nvSpPr>
          <p:cNvPr id="223" name="TextBox 222"/>
          <p:cNvSpPr txBox="1"/>
          <p:nvPr/>
        </p:nvSpPr>
        <p:spPr>
          <a:xfrm>
            <a:off x="2155313" y="10250696"/>
            <a:ext cx="1639570" cy="323165"/>
          </a:xfrm>
          <a:prstGeom prst="rect">
            <a:avLst/>
          </a:prstGeom>
          <a:noFill/>
          <a:ln w="3175">
            <a:noFill/>
          </a:ln>
        </p:spPr>
        <p:txBody>
          <a:bodyPr wrap="square" rtlCol="0">
            <a:spAutoFit/>
          </a:bodyPr>
          <a:lstStyle/>
          <a:p>
            <a:pPr>
              <a:lnSpc>
                <a:spcPct val="150000"/>
              </a:lnSpc>
            </a:pPr>
            <a:r>
              <a:rPr lang="en-US" sz="1000" kern="200" dirty="0" err="1" smtClean="0">
                <a:solidFill>
                  <a:schemeClr val="bg1"/>
                </a:solidFill>
                <a:latin typeface="Arial" panose="020B0604020202020204" pitchFamily="34" charset="0"/>
                <a:cs typeface="Arial" panose="020B0604020202020204" pitchFamily="34" charset="0"/>
              </a:rPr>
              <a:t>Facebook.com</a:t>
            </a:r>
            <a:r>
              <a:rPr lang="en-US" sz="1000" kern="200" dirty="0" smtClean="0">
                <a:solidFill>
                  <a:schemeClr val="bg1"/>
                </a:solidFill>
                <a:latin typeface="Arial" panose="020B0604020202020204" pitchFamily="34" charset="0"/>
                <a:cs typeface="Arial" panose="020B0604020202020204" pitchFamily="34" charset="0"/>
              </a:rPr>
              <a:t>/</a:t>
            </a:r>
            <a:r>
              <a:rPr lang="en-US" sz="1000" kern="200" dirty="0" err="1" smtClean="0">
                <a:solidFill>
                  <a:schemeClr val="bg1"/>
                </a:solidFill>
                <a:latin typeface="Arial" panose="020B0604020202020204" pitchFamily="34" charset="0"/>
                <a:cs typeface="Arial" panose="020B0604020202020204" pitchFamily="34" charset="0"/>
              </a:rPr>
              <a:t>moi</a:t>
            </a:r>
            <a:endParaRPr lang="en-US" sz="500" kern="200" dirty="0">
              <a:solidFill>
                <a:schemeClr val="bg1"/>
              </a:solidFill>
              <a:latin typeface="Arial" panose="020B0604020202020204" pitchFamily="34" charset="0"/>
              <a:cs typeface="Arial" panose="020B0604020202020204" pitchFamily="34" charset="0"/>
            </a:endParaRPr>
          </a:p>
        </p:txBody>
      </p:sp>
      <p:sp>
        <p:nvSpPr>
          <p:cNvPr id="224" name="TextBox 223"/>
          <p:cNvSpPr txBox="1"/>
          <p:nvPr/>
        </p:nvSpPr>
        <p:spPr>
          <a:xfrm>
            <a:off x="4122063" y="10250696"/>
            <a:ext cx="1639570" cy="323165"/>
          </a:xfrm>
          <a:prstGeom prst="rect">
            <a:avLst/>
          </a:prstGeom>
          <a:noFill/>
          <a:ln w="3175">
            <a:noFill/>
          </a:ln>
        </p:spPr>
        <p:txBody>
          <a:bodyPr wrap="square" rtlCol="0">
            <a:spAutoFit/>
          </a:bodyPr>
          <a:lstStyle/>
          <a:p>
            <a:pPr>
              <a:lnSpc>
                <a:spcPct val="150000"/>
              </a:lnSpc>
            </a:pPr>
            <a:r>
              <a:rPr lang="en-US" sz="1000" kern="200" dirty="0" err="1" smtClean="0">
                <a:solidFill>
                  <a:schemeClr val="bg1"/>
                </a:solidFill>
                <a:latin typeface="Arial" panose="020B0604020202020204" pitchFamily="34" charset="0"/>
                <a:cs typeface="Arial" panose="020B0604020202020204" pitchFamily="34" charset="0"/>
              </a:rPr>
              <a:t>monmail@mail.com</a:t>
            </a:r>
            <a:endParaRPr lang="en-US" sz="500" kern="200" dirty="0">
              <a:solidFill>
                <a:schemeClr val="bg1"/>
              </a:solidFill>
              <a:latin typeface="Arial" panose="020B0604020202020204" pitchFamily="34" charset="0"/>
              <a:cs typeface="Arial" panose="020B0604020202020204" pitchFamily="34" charset="0"/>
            </a:endParaRPr>
          </a:p>
        </p:txBody>
      </p:sp>
      <p:sp>
        <p:nvSpPr>
          <p:cNvPr id="3" name="TextBox 2"/>
          <p:cNvSpPr txBox="1"/>
          <p:nvPr/>
        </p:nvSpPr>
        <p:spPr>
          <a:xfrm>
            <a:off x="562127" y="9783884"/>
            <a:ext cx="1661160" cy="400110"/>
          </a:xfrm>
          <a:prstGeom prst="rect">
            <a:avLst/>
          </a:prstGeom>
          <a:noFill/>
        </p:spPr>
        <p:txBody>
          <a:bodyPr wrap="square" rtlCol="0">
            <a:spAutoFit/>
          </a:bodyPr>
          <a:lstStyle/>
          <a:p>
            <a:r>
              <a:rPr lang="en-US" sz="1000" dirty="0" smtClean="0">
                <a:solidFill>
                  <a:schemeClr val="bg1"/>
                </a:solidFill>
                <a:latin typeface="Arial" panose="020B0604020202020204" pitchFamily="34" charset="0"/>
                <a:cs typeface="Arial" panose="020B0604020202020204" pitchFamily="34" charset="0"/>
              </a:rPr>
              <a:t>12 rue de la </a:t>
            </a:r>
            <a:r>
              <a:rPr lang="en-US" sz="1000" dirty="0" err="1">
                <a:solidFill>
                  <a:schemeClr val="bg1"/>
                </a:solidFill>
                <a:latin typeface="Arial" panose="020B0604020202020204" pitchFamily="34" charset="0"/>
                <a:cs typeface="Arial" panose="020B0604020202020204" pitchFamily="34" charset="0"/>
              </a:rPr>
              <a:t>R</a:t>
            </a:r>
            <a:r>
              <a:rPr lang="en-US" sz="1000" dirty="0" err="1" smtClean="0">
                <a:solidFill>
                  <a:schemeClr val="bg1"/>
                </a:solidFill>
                <a:latin typeface="Arial" panose="020B0604020202020204" pitchFamily="34" charset="0"/>
                <a:cs typeface="Arial" panose="020B0604020202020204" pitchFamily="34" charset="0"/>
              </a:rPr>
              <a:t>éussite</a:t>
            </a:r>
            <a:r>
              <a:rPr lang="en-US" sz="1000" dirty="0" smtClean="0">
                <a:solidFill>
                  <a:schemeClr val="bg1"/>
                </a:solidFill>
                <a:latin typeface="Arial" panose="020B0604020202020204" pitchFamily="34" charset="0"/>
                <a:cs typeface="Arial" panose="020B0604020202020204" pitchFamily="34" charset="0"/>
              </a:rPr>
              <a:t> 75012 Paris</a:t>
            </a:r>
            <a:endParaRPr lang="en-US" sz="800" dirty="0">
              <a:solidFill>
                <a:schemeClr val="bg1"/>
              </a:solidFill>
              <a:latin typeface="Arial" panose="020B0604020202020204" pitchFamily="34" charset="0"/>
              <a:cs typeface="Arial" panose="020B0604020202020204" pitchFamily="34" charset="0"/>
            </a:endParaRPr>
          </a:p>
        </p:txBody>
      </p:sp>
      <p:pic>
        <p:nvPicPr>
          <p:cNvPr id="4" name="Image 3"/>
          <p:cNvPicPr>
            <a:picLocks noChangeAspect="1"/>
          </p:cNvPicPr>
          <p:nvPr/>
        </p:nvPicPr>
        <p:blipFill rotWithShape="1">
          <a:blip r:embed="rId6"/>
          <a:srcRect t="-1" r="34607" b="718"/>
          <a:stretch/>
        </p:blipFill>
        <p:spPr>
          <a:xfrm>
            <a:off x="5104970" y="116021"/>
            <a:ext cx="1695593" cy="1708140"/>
          </a:xfrm>
          <a:prstGeom prst="ellipse">
            <a:avLst/>
          </a:prstGeom>
          <a:ln>
            <a:solidFill>
              <a:schemeClr val="bg1"/>
            </a:solidFill>
          </a:ln>
        </p:spPr>
      </p:pic>
      <p:sp>
        <p:nvSpPr>
          <p:cNvPr id="168" name="ZoneTexte 167"/>
          <p:cNvSpPr txBox="1"/>
          <p:nvPr/>
        </p:nvSpPr>
        <p:spPr>
          <a:xfrm>
            <a:off x="125827" y="2998997"/>
            <a:ext cx="3583580" cy="276999"/>
          </a:xfrm>
          <a:prstGeom prst="rect">
            <a:avLst/>
          </a:prstGeom>
          <a:noFill/>
        </p:spPr>
        <p:txBody>
          <a:bodyPr wrap="square" rtlCol="0">
            <a:spAutoFit/>
          </a:bodyPr>
          <a:lstStyle/>
          <a:p>
            <a:pPr algn="just"/>
            <a:r>
              <a:rPr lang="fr-FR" sz="1200" dirty="0" smtClean="0">
                <a:solidFill>
                  <a:srgbClr val="7F7F7F"/>
                </a:solidFill>
              </a:rPr>
              <a:t>Objet : candidature pour le poste de XXXX  </a:t>
            </a:r>
            <a:endParaRPr lang="fr-FR" sz="1200" dirty="0">
              <a:solidFill>
                <a:srgbClr val="7F7F7F"/>
              </a:solidFill>
            </a:endParaRPr>
          </a:p>
        </p:txBody>
      </p:sp>
      <p:sp>
        <p:nvSpPr>
          <p:cNvPr id="169" name="ZoneTexte 168"/>
          <p:cNvSpPr txBox="1"/>
          <p:nvPr/>
        </p:nvSpPr>
        <p:spPr>
          <a:xfrm>
            <a:off x="100929" y="3506167"/>
            <a:ext cx="3810217" cy="4339650"/>
          </a:xfrm>
          <a:prstGeom prst="rect">
            <a:avLst/>
          </a:prstGeom>
          <a:noFill/>
        </p:spPr>
        <p:txBody>
          <a:bodyPr wrap="square" rtlCol="0">
            <a:spAutoFit/>
          </a:bodyPr>
          <a:lstStyle/>
          <a:p>
            <a:pPr algn="just"/>
            <a:r>
              <a:rPr lang="fr-FR" sz="1200" dirty="0">
                <a:solidFill>
                  <a:srgbClr val="7F7F7F"/>
                </a:solidFill>
              </a:rPr>
              <a:t>Je vous transmets ma candidature suite à l'annonce pour le poste de XXXX a retenu toute mon attention. L'entreprise XXX est sans aucun doute l'entreprise qui m'attire le plus dans le secteur. Je tiens à vous exprimer mon très vif intérêt pour le poste.</a:t>
            </a:r>
          </a:p>
          <a:p>
            <a:pPr algn="just"/>
            <a:endParaRPr lang="fr-FR" sz="1200" dirty="0">
              <a:solidFill>
                <a:srgbClr val="7F7F7F"/>
              </a:solidFill>
            </a:endParaRPr>
          </a:p>
          <a:p>
            <a:pPr algn="just"/>
            <a:r>
              <a:rPr lang="fr-FR" sz="1200" dirty="0">
                <a:solidFill>
                  <a:srgbClr val="7F7F7F"/>
                </a:solidFill>
              </a:rPr>
              <a:t>Bénéficiant d'une expérience de 10 ans au poste de XXXX, j'ai acquis une très bonne connaissance du secteur et du métier. Dynamique, j'ai par ailleurs une bonne capacité d'adaptation et d'écoute qui me permettent d'évoluer rapidement dans un environnement nouveau. Je suis persuadé que ces qualités me permettront de mener à bien les missions qui me seront confiées chez XXXX.</a:t>
            </a:r>
          </a:p>
          <a:p>
            <a:pPr algn="just"/>
            <a:endParaRPr lang="fr-FR" sz="1200" dirty="0">
              <a:solidFill>
                <a:srgbClr val="7F7F7F"/>
              </a:solidFill>
            </a:endParaRPr>
          </a:p>
          <a:p>
            <a:pPr algn="just"/>
            <a:r>
              <a:rPr lang="fr-FR" sz="1200" dirty="0">
                <a:solidFill>
                  <a:srgbClr val="7F7F7F"/>
                </a:solidFill>
              </a:rPr>
              <a:t>Je me tiens à votre disposition pour vous rencontrer et vous démontrer plus amplement ma motivation. Dans cette attente, veuillez agréer, Monsieur, l'expression de mes sentiments distingués</a:t>
            </a:r>
            <a:r>
              <a:rPr lang="fr-FR" sz="1200" dirty="0" smtClean="0">
                <a:solidFill>
                  <a:srgbClr val="7F7F7F"/>
                </a:solidFill>
              </a:rPr>
              <a:t>.</a:t>
            </a:r>
          </a:p>
          <a:p>
            <a:pPr algn="just"/>
            <a:endParaRPr lang="fr-FR" sz="1200" dirty="0">
              <a:solidFill>
                <a:srgbClr val="7F7F7F"/>
              </a:solidFill>
            </a:endParaRPr>
          </a:p>
          <a:p>
            <a:pPr algn="just"/>
            <a:endParaRPr lang="fr-FR" sz="1200" dirty="0" smtClean="0">
              <a:solidFill>
                <a:srgbClr val="7F7F7F"/>
              </a:solidFill>
            </a:endParaRPr>
          </a:p>
          <a:p>
            <a:pPr algn="just"/>
            <a:endParaRPr lang="fr-FR" sz="1200" dirty="0">
              <a:solidFill>
                <a:srgbClr val="7F7F7F"/>
              </a:solidFill>
            </a:endParaRPr>
          </a:p>
          <a:p>
            <a:pPr algn="just"/>
            <a:endParaRPr lang="fr-FR" sz="1200" dirty="0" smtClean="0">
              <a:solidFill>
                <a:srgbClr val="7F7F7F"/>
              </a:solidFill>
            </a:endParaRPr>
          </a:p>
          <a:p>
            <a:pPr algn="just"/>
            <a:r>
              <a:rPr lang="fr-FR" sz="1200" dirty="0">
                <a:solidFill>
                  <a:srgbClr val="7F7F7F"/>
                </a:solidFill>
              </a:rPr>
              <a:t>	</a:t>
            </a:r>
            <a:r>
              <a:rPr lang="fr-FR" sz="1200" dirty="0" smtClean="0">
                <a:solidFill>
                  <a:srgbClr val="7F7F7F"/>
                </a:solidFill>
              </a:rPr>
              <a:t>		Signature</a:t>
            </a:r>
            <a:endParaRPr lang="fr-FR" sz="1200" dirty="0">
              <a:solidFill>
                <a:srgbClr val="7F7F7F"/>
              </a:solidFill>
            </a:endParaRPr>
          </a:p>
        </p:txBody>
      </p:sp>
      <p:sp>
        <p:nvSpPr>
          <p:cNvPr id="170" name="ZoneTexte 169"/>
          <p:cNvSpPr txBox="1"/>
          <p:nvPr/>
        </p:nvSpPr>
        <p:spPr>
          <a:xfrm>
            <a:off x="4536680" y="2573458"/>
            <a:ext cx="2360192" cy="1200329"/>
          </a:xfrm>
          <a:prstGeom prst="rect">
            <a:avLst/>
          </a:prstGeom>
          <a:noFill/>
        </p:spPr>
        <p:txBody>
          <a:bodyPr wrap="square" rtlCol="0">
            <a:spAutoFit/>
          </a:bodyPr>
          <a:lstStyle/>
          <a:p>
            <a:pPr algn="just"/>
            <a:r>
              <a:rPr lang="fr-FR" sz="1200" dirty="0" smtClean="0">
                <a:solidFill>
                  <a:schemeClr val="bg1"/>
                </a:solidFill>
              </a:rPr>
              <a:t>Nom de l’entreprise</a:t>
            </a:r>
          </a:p>
          <a:p>
            <a:pPr algn="just"/>
            <a:r>
              <a:rPr lang="fr-FR" sz="1200" dirty="0" smtClean="0">
                <a:solidFill>
                  <a:schemeClr val="bg1"/>
                </a:solidFill>
              </a:rPr>
              <a:t>Nom du recruteur</a:t>
            </a:r>
          </a:p>
          <a:p>
            <a:pPr algn="just"/>
            <a:r>
              <a:rPr lang="fr-FR" sz="1200" dirty="0" smtClean="0">
                <a:solidFill>
                  <a:schemeClr val="bg1"/>
                </a:solidFill>
              </a:rPr>
              <a:t>Poste du recruteur</a:t>
            </a:r>
          </a:p>
          <a:p>
            <a:pPr algn="just"/>
            <a:r>
              <a:rPr lang="fr-FR" sz="1200" dirty="0" smtClean="0">
                <a:solidFill>
                  <a:schemeClr val="bg1"/>
                </a:solidFill>
              </a:rPr>
              <a:t>Adresse postale de l’entreprise</a:t>
            </a:r>
          </a:p>
          <a:p>
            <a:pPr algn="just"/>
            <a:endParaRPr lang="fr-FR" sz="1200" dirty="0">
              <a:solidFill>
                <a:schemeClr val="bg1"/>
              </a:solidFill>
            </a:endParaRPr>
          </a:p>
          <a:p>
            <a:pPr algn="just"/>
            <a:r>
              <a:rPr lang="fr-FR" sz="1200" dirty="0" smtClean="0">
                <a:solidFill>
                  <a:schemeClr val="bg1"/>
                </a:solidFill>
              </a:rPr>
              <a:t>Paris, le 01/02/2015</a:t>
            </a:r>
            <a:endParaRPr lang="fr-FR" sz="1200" dirty="0">
              <a:solidFill>
                <a:schemeClr val="bg1"/>
              </a:solidFill>
            </a:endParaRPr>
          </a:p>
        </p:txBody>
      </p:sp>
    </p:spTree>
    <p:extLst>
      <p:ext uri="{BB962C8B-B14F-4D97-AF65-F5344CB8AC3E}">
        <p14:creationId xmlns:p14="http://schemas.microsoft.com/office/powerpoint/2010/main" val="3985441762"/>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383</TotalTime>
  <Words>184</Words>
  <Application>Microsoft Macintosh PowerPoint</Application>
  <PresentationFormat>Personnalisé</PresentationFormat>
  <Paragraphs>24</Paragraphs>
  <Slides>1</Slides>
  <Notes>0</Notes>
  <HiddenSlides>0</HiddenSlides>
  <MMClips>0</MMClips>
  <ScaleCrop>false</ScaleCrop>
  <HeadingPairs>
    <vt:vector size="6" baseType="variant">
      <vt:variant>
        <vt:lpstr>Polices utilisées</vt:lpstr>
      </vt:variant>
      <vt:variant>
        <vt:i4>3</vt:i4>
      </vt:variant>
      <vt:variant>
        <vt:lpstr>Thème</vt:lpstr>
      </vt:variant>
      <vt:variant>
        <vt:i4>1</vt:i4>
      </vt:variant>
      <vt:variant>
        <vt:lpstr>Titres des diapositives</vt:lpstr>
      </vt:variant>
      <vt:variant>
        <vt:i4>1</vt:i4>
      </vt:variant>
    </vt:vector>
  </HeadingPairs>
  <TitlesOfParts>
    <vt:vector size="5" baseType="lpstr">
      <vt:lpstr>Calibri</vt:lpstr>
      <vt:lpstr>Calibri Light</vt:lpstr>
      <vt:lpstr>Arial</vt:lpstr>
      <vt:lpstr>Office Theme</vt:lpstr>
      <vt:lpstr>Présentation PowerPoint</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Md. Mohsin Alam</dc:creator>
  <cp:lastModifiedBy>Axel Maille</cp:lastModifiedBy>
  <cp:revision>137</cp:revision>
  <dcterms:created xsi:type="dcterms:W3CDTF">2015-04-27T10:39:12Z</dcterms:created>
  <dcterms:modified xsi:type="dcterms:W3CDTF">2016-02-05T07:12:34Z</dcterms:modified>
</cp:coreProperties>
</file>