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543"/>
    <a:srgbClr val="1F2631"/>
    <a:srgbClr val="222A36"/>
    <a:srgbClr val="2B3545"/>
    <a:srgbClr val="1B212B"/>
    <a:srgbClr val="232232"/>
    <a:srgbClr val="1A1F2C"/>
    <a:srgbClr val="171A2F"/>
    <a:srgbClr val="151333"/>
    <a:srgbClr val="00A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88" autoAdjust="0"/>
    <p:restoredTop sz="94660"/>
  </p:normalViewPr>
  <p:slideViewPr>
    <p:cSldViewPr snapToGrid="0">
      <p:cViewPr>
        <p:scale>
          <a:sx n="247" d="100"/>
          <a:sy n="247" d="100"/>
        </p:scale>
        <p:origin x="-2464" y="-6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  <a:alpha val="50000"/>
              </a:schemeClr>
            </a:gs>
            <a:gs pos="100000">
              <a:schemeClr val="accent3">
                <a:lumMod val="30000"/>
                <a:lumOff val="70000"/>
                <a:alpha val="4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57"/>
          <p:cNvSpPr/>
          <p:nvPr/>
        </p:nvSpPr>
        <p:spPr>
          <a:xfrm>
            <a:off x="7210425" y="10240565"/>
            <a:ext cx="355600" cy="456010"/>
          </a:xfrm>
          <a:custGeom>
            <a:avLst/>
            <a:gdLst>
              <a:gd name="connsiteX0" fmla="*/ 355600 w 355600"/>
              <a:gd name="connsiteY0" fmla="*/ 495300 h 495300"/>
              <a:gd name="connsiteX1" fmla="*/ 355600 w 355600"/>
              <a:gd name="connsiteY1" fmla="*/ 304800 h 495300"/>
              <a:gd name="connsiteX2" fmla="*/ 0 w 355600"/>
              <a:gd name="connsiteY2" fmla="*/ 0 h 495300"/>
              <a:gd name="connsiteX3" fmla="*/ 0 w 355600"/>
              <a:gd name="connsiteY3" fmla="*/ 495300 h 495300"/>
              <a:gd name="connsiteX4" fmla="*/ 355600 w 355600"/>
              <a:gd name="connsiteY4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495300">
                <a:moveTo>
                  <a:pt x="355600" y="495300"/>
                </a:moveTo>
                <a:lnTo>
                  <a:pt x="355600" y="304800"/>
                </a:lnTo>
                <a:lnTo>
                  <a:pt x="0" y="0"/>
                </a:lnTo>
                <a:lnTo>
                  <a:pt x="0" y="495300"/>
                </a:lnTo>
                <a:lnTo>
                  <a:pt x="355600" y="49530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774656" y="1841500"/>
            <a:ext cx="788194" cy="1037755"/>
          </a:xfrm>
          <a:custGeom>
            <a:avLst/>
            <a:gdLst>
              <a:gd name="connsiteX0" fmla="*/ 788194 w 788194"/>
              <a:gd name="connsiteY0" fmla="*/ 0 h 533400"/>
              <a:gd name="connsiteX1" fmla="*/ 788194 w 788194"/>
              <a:gd name="connsiteY1" fmla="*/ 250031 h 533400"/>
              <a:gd name="connsiteX2" fmla="*/ 0 w 788194"/>
              <a:gd name="connsiteY2" fmla="*/ 533400 h 533400"/>
              <a:gd name="connsiteX3" fmla="*/ 788194 w 788194"/>
              <a:gd name="connsiteY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194" h="533400">
                <a:moveTo>
                  <a:pt x="788194" y="0"/>
                </a:moveTo>
                <a:lnTo>
                  <a:pt x="788194" y="250031"/>
                </a:lnTo>
                <a:lnTo>
                  <a:pt x="0" y="533400"/>
                </a:lnTo>
                <a:lnTo>
                  <a:pt x="788194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183743" y="1"/>
            <a:ext cx="3207657" cy="10688638"/>
          </a:xfrm>
          <a:prstGeom prst="rect">
            <a:avLst/>
          </a:prstGeom>
          <a:solidFill>
            <a:srgbClr val="1F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153"/>
          <p:cNvSpPr txBox="1"/>
          <p:nvPr/>
        </p:nvSpPr>
        <p:spPr>
          <a:xfrm>
            <a:off x="240632" y="1779258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240632" y="5500682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40632" y="7809774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HOBBIES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240632" y="2213155"/>
            <a:ext cx="3520836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COR.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DU POSTE |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endParaRPr lang="en-US" sz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occupé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également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missions et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résultats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obtenu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N’hésitez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quantifier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TITRE DU POSTE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occupé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également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missions et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résultats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obtenu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N’hésitez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quantifier.</a:t>
            </a:r>
          </a:p>
          <a:p>
            <a:endParaRPr lang="en-US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TITRE DU POSTE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occupé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également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missions et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résultats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obtenu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N’hésitez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quantifier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COR.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TITRE DU POSTE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occupé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également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missions et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résultats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obtenu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N’hésitez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quantifier.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40632" y="5930105"/>
            <a:ext cx="3520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DIPLOME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UNIVERSITE |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: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diplômes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les options  de la formation,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UNIVERSITE | 2000 – 2003</a:t>
            </a: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: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diplômes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les options  de la formation,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UNIVERSITE | 2000 – 2003</a:t>
            </a:r>
          </a:p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: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diplômes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les options  de la formation,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40632" y="8238479"/>
            <a:ext cx="3520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d'intérêts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autres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semblent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important de faire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apparaître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CV.</a:t>
            </a:r>
          </a:p>
        </p:txBody>
      </p:sp>
      <p:cxnSp>
        <p:nvCxnSpPr>
          <p:cNvPr id="209" name="Straight Connector 208"/>
          <p:cNvCxnSpPr/>
          <p:nvPr/>
        </p:nvCxnSpPr>
        <p:spPr>
          <a:xfrm>
            <a:off x="4183743" y="9768590"/>
            <a:ext cx="3207657" cy="0"/>
          </a:xfrm>
          <a:prstGeom prst="line">
            <a:avLst/>
          </a:prstGeom>
          <a:ln w="3175"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-9525" y="-9524"/>
            <a:ext cx="7572375" cy="2332394"/>
          </a:xfrm>
          <a:custGeom>
            <a:avLst/>
            <a:gdLst>
              <a:gd name="connsiteX0" fmla="*/ 0 w 7581900"/>
              <a:gd name="connsiteY0" fmla="*/ 0 h 2619375"/>
              <a:gd name="connsiteX1" fmla="*/ 7581900 w 7581900"/>
              <a:gd name="connsiteY1" fmla="*/ 0 h 2619375"/>
              <a:gd name="connsiteX2" fmla="*/ 7581900 w 7581900"/>
              <a:gd name="connsiteY2" fmla="*/ 2619375 h 2619375"/>
              <a:gd name="connsiteX3" fmla="*/ 9525 w 7581900"/>
              <a:gd name="connsiteY3" fmla="*/ 1352550 h 2619375"/>
              <a:gd name="connsiteX4" fmla="*/ 0 w 7581900"/>
              <a:gd name="connsiteY4" fmla="*/ 0 h 261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2619375">
                <a:moveTo>
                  <a:pt x="0" y="0"/>
                </a:moveTo>
                <a:lnTo>
                  <a:pt x="7581900" y="0"/>
                </a:lnTo>
                <a:lnTo>
                  <a:pt x="7581900" y="2619375"/>
                </a:lnTo>
                <a:lnTo>
                  <a:pt x="9525" y="135255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1776" y="267586"/>
            <a:ext cx="4191890" cy="80021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AUDREY FLUROT</a:t>
            </a:r>
          </a:p>
          <a:p>
            <a:pPr algn="ctr"/>
            <a:endParaRPr lang="en-US" sz="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DU POSTE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4" name="Straight Connector 213"/>
          <p:cNvCxnSpPr/>
          <p:nvPr/>
        </p:nvCxnSpPr>
        <p:spPr>
          <a:xfrm>
            <a:off x="509588" y="1146318"/>
            <a:ext cx="3128962" cy="0"/>
          </a:xfrm>
          <a:prstGeom prst="line">
            <a:avLst/>
          </a:prstGeom>
          <a:ln w="317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761468" y="2485194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/>
          <p:cNvSpPr txBox="1"/>
          <p:nvPr/>
        </p:nvSpPr>
        <p:spPr>
          <a:xfrm>
            <a:off x="4336143" y="2545909"/>
            <a:ext cx="2895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</a:p>
          <a:p>
            <a:pPr algn="just"/>
            <a:endParaRPr lang="en-US" sz="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Décrivez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quelques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lignes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clés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le poste et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carrière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Ceci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fait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introduction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lettre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motivation.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pouvez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présenter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sous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puces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plain. 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40" y="2523944"/>
            <a:ext cx="292331" cy="292331"/>
          </a:xfrm>
          <a:prstGeom prst="rect">
            <a:avLst/>
          </a:prstGeom>
        </p:spPr>
      </p:pic>
      <p:sp>
        <p:nvSpPr>
          <p:cNvPr id="216" name="Rectangle 215"/>
          <p:cNvSpPr/>
          <p:nvPr/>
        </p:nvSpPr>
        <p:spPr>
          <a:xfrm>
            <a:off x="3761468" y="4639622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66530" y="4689732"/>
            <a:ext cx="2800350" cy="158504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COMPETENCES PRO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40" y="4685531"/>
            <a:ext cx="292331" cy="292331"/>
          </a:xfrm>
          <a:prstGeom prst="rect">
            <a:avLst/>
          </a:prstGeom>
        </p:spPr>
      </p:pic>
      <p:sp>
        <p:nvSpPr>
          <p:cNvPr id="218" name="Rectangle 217"/>
          <p:cNvSpPr/>
          <p:nvPr/>
        </p:nvSpPr>
        <p:spPr>
          <a:xfrm>
            <a:off x="3761468" y="6546221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4366530" y="6629955"/>
            <a:ext cx="2800350" cy="13542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PERSONNALITE</a:t>
            </a:r>
          </a:p>
          <a:p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Réactif</a:t>
            </a: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Ambitieux</a:t>
            </a: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Créatif</a:t>
            </a: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Pugnace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662" y="6593741"/>
            <a:ext cx="289109" cy="289109"/>
          </a:xfrm>
          <a:prstGeom prst="rect">
            <a:avLst/>
          </a:prstGeom>
        </p:spPr>
      </p:pic>
      <p:sp>
        <p:nvSpPr>
          <p:cNvPr id="220" name="Rectangle 219"/>
          <p:cNvSpPr/>
          <p:nvPr/>
        </p:nvSpPr>
        <p:spPr>
          <a:xfrm>
            <a:off x="3761468" y="8338997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4366530" y="8397584"/>
            <a:ext cx="2800350" cy="112338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LANGUES</a:t>
            </a:r>
          </a:p>
          <a:p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Anglais</a:t>
            </a: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Italien</a:t>
            </a:r>
            <a:endPara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Arabe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901" y="8385856"/>
            <a:ext cx="288870" cy="2888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5507525"/>
            <a:ext cx="269876" cy="26987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1778931"/>
            <a:ext cx="276963" cy="2769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12" y="7810222"/>
            <a:ext cx="276225" cy="276225"/>
          </a:xfrm>
          <a:prstGeom prst="rect">
            <a:avLst/>
          </a:prstGeom>
        </p:spPr>
      </p:pic>
      <p:sp>
        <p:nvSpPr>
          <p:cNvPr id="56" name="Freeform 55"/>
          <p:cNvSpPr/>
          <p:nvPr/>
        </p:nvSpPr>
        <p:spPr>
          <a:xfrm>
            <a:off x="-7620" y="9287439"/>
            <a:ext cx="7574280" cy="1411041"/>
          </a:xfrm>
          <a:custGeom>
            <a:avLst/>
            <a:gdLst>
              <a:gd name="connsiteX0" fmla="*/ 0 w 7574280"/>
              <a:gd name="connsiteY0" fmla="*/ 0 h 1394460"/>
              <a:gd name="connsiteX1" fmla="*/ 0 w 7574280"/>
              <a:gd name="connsiteY1" fmla="*/ 1394460 h 1394460"/>
              <a:gd name="connsiteX2" fmla="*/ 7574280 w 7574280"/>
              <a:gd name="connsiteY2" fmla="*/ 1394460 h 1394460"/>
              <a:gd name="connsiteX3" fmla="*/ 7574280 w 7574280"/>
              <a:gd name="connsiteY3" fmla="*/ 1219200 h 1394460"/>
              <a:gd name="connsiteX4" fmla="*/ 0 w 7574280"/>
              <a:gd name="connsiteY4" fmla="*/ 0 h 139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4280" h="1394460">
                <a:moveTo>
                  <a:pt x="0" y="0"/>
                </a:moveTo>
                <a:lnTo>
                  <a:pt x="0" y="1394460"/>
                </a:lnTo>
                <a:lnTo>
                  <a:pt x="7574280" y="1394460"/>
                </a:lnTo>
                <a:lnTo>
                  <a:pt x="7574280" y="121920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111" y="10240565"/>
            <a:ext cx="2017042" cy="34624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0612345678</a:t>
            </a:r>
            <a:endParaRPr lang="en-US" sz="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550" y="10311976"/>
            <a:ext cx="237615" cy="23761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10311976"/>
            <a:ext cx="237615" cy="23761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9844190"/>
            <a:ext cx="237615" cy="23761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189" y="10311170"/>
            <a:ext cx="239226" cy="239226"/>
          </a:xfrm>
          <a:prstGeom prst="rect">
            <a:avLst/>
          </a:prstGeom>
        </p:spPr>
      </p:pic>
      <p:sp>
        <p:nvSpPr>
          <p:cNvPr id="223" name="TextBox 222"/>
          <p:cNvSpPr txBox="1"/>
          <p:nvPr/>
        </p:nvSpPr>
        <p:spPr>
          <a:xfrm>
            <a:off x="2155313" y="10250696"/>
            <a:ext cx="1639570" cy="3231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Facebook.com</a:t>
            </a:r>
            <a:r>
              <a:rPr lang="en-US" sz="1000" kern="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000" kern="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4122063" y="10250696"/>
            <a:ext cx="1639570" cy="3231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monmail@mail.com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val 225"/>
          <p:cNvSpPr/>
          <p:nvPr/>
        </p:nvSpPr>
        <p:spPr>
          <a:xfrm>
            <a:off x="5987257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6096640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6206023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6315406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6424789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6534172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6643555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6752938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6862321" y="513175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6971705" y="513175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5994542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6103925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6213308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6322691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6432074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6541457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6650840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6760223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6869606" y="535390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6978990" y="535390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5994542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6103925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6213308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6322691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6432074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6541457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6650840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6760223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6869606" y="558627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6978990" y="558627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5994542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6103925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6213308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6322691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6432074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6541457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6650840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6760223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6869606" y="5817155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6978990" y="5817155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5987257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6096640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6206023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6315406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6424789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6534172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6643555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6752938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6862321" y="60583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6971705" y="60583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5987257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6096640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6206023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6315406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6424789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6534172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val 281"/>
          <p:cNvSpPr/>
          <p:nvPr/>
        </p:nvSpPr>
        <p:spPr>
          <a:xfrm>
            <a:off x="6643555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Oval 282"/>
          <p:cNvSpPr/>
          <p:nvPr/>
        </p:nvSpPr>
        <p:spPr>
          <a:xfrm>
            <a:off x="6752938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Oval 283"/>
          <p:cNvSpPr/>
          <p:nvPr/>
        </p:nvSpPr>
        <p:spPr>
          <a:xfrm>
            <a:off x="6862321" y="710402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6971705" y="710402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5994542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6103925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6213308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6322691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6432074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6541457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6650840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Oval 292"/>
          <p:cNvSpPr/>
          <p:nvPr/>
        </p:nvSpPr>
        <p:spPr>
          <a:xfrm>
            <a:off x="6760223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Oval 293"/>
          <p:cNvSpPr/>
          <p:nvPr/>
        </p:nvSpPr>
        <p:spPr>
          <a:xfrm>
            <a:off x="6869606" y="732617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Oval 294"/>
          <p:cNvSpPr/>
          <p:nvPr/>
        </p:nvSpPr>
        <p:spPr>
          <a:xfrm>
            <a:off x="6978990" y="732617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Oval 295"/>
          <p:cNvSpPr/>
          <p:nvPr/>
        </p:nvSpPr>
        <p:spPr>
          <a:xfrm>
            <a:off x="5994542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6103925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6213308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6322691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6432074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6541457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6650840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6760223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6869606" y="7558550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6978990" y="7558550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5994542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6103925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6213308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6322691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6432074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6541457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6650840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6760223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Oval 313"/>
          <p:cNvSpPr/>
          <p:nvPr/>
        </p:nvSpPr>
        <p:spPr>
          <a:xfrm>
            <a:off x="6869606" y="77894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Oval 314"/>
          <p:cNvSpPr/>
          <p:nvPr/>
        </p:nvSpPr>
        <p:spPr>
          <a:xfrm>
            <a:off x="6978990" y="77894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Oval 315"/>
          <p:cNvSpPr/>
          <p:nvPr/>
        </p:nvSpPr>
        <p:spPr>
          <a:xfrm>
            <a:off x="5987257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6096640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6206023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6315406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6424789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6534172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6643555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6752938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6862321" y="885506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Oval 324"/>
          <p:cNvSpPr/>
          <p:nvPr/>
        </p:nvSpPr>
        <p:spPr>
          <a:xfrm>
            <a:off x="6971705" y="885506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325"/>
          <p:cNvSpPr/>
          <p:nvPr/>
        </p:nvSpPr>
        <p:spPr>
          <a:xfrm>
            <a:off x="5994542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Oval 326"/>
          <p:cNvSpPr/>
          <p:nvPr/>
        </p:nvSpPr>
        <p:spPr>
          <a:xfrm>
            <a:off x="6103925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Oval 327"/>
          <p:cNvSpPr/>
          <p:nvPr/>
        </p:nvSpPr>
        <p:spPr>
          <a:xfrm>
            <a:off x="6213308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Oval 328"/>
          <p:cNvSpPr/>
          <p:nvPr/>
        </p:nvSpPr>
        <p:spPr>
          <a:xfrm>
            <a:off x="6322691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329"/>
          <p:cNvSpPr/>
          <p:nvPr/>
        </p:nvSpPr>
        <p:spPr>
          <a:xfrm>
            <a:off x="6432074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Oval 330"/>
          <p:cNvSpPr/>
          <p:nvPr/>
        </p:nvSpPr>
        <p:spPr>
          <a:xfrm>
            <a:off x="6541457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Oval 331"/>
          <p:cNvSpPr/>
          <p:nvPr/>
        </p:nvSpPr>
        <p:spPr>
          <a:xfrm>
            <a:off x="6650840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Oval 332"/>
          <p:cNvSpPr/>
          <p:nvPr/>
        </p:nvSpPr>
        <p:spPr>
          <a:xfrm>
            <a:off x="6760223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Oval 333"/>
          <p:cNvSpPr/>
          <p:nvPr/>
        </p:nvSpPr>
        <p:spPr>
          <a:xfrm>
            <a:off x="6869606" y="907721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Oval 334"/>
          <p:cNvSpPr/>
          <p:nvPr/>
        </p:nvSpPr>
        <p:spPr>
          <a:xfrm>
            <a:off x="6978990" y="907721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Oval 335"/>
          <p:cNvSpPr/>
          <p:nvPr/>
        </p:nvSpPr>
        <p:spPr>
          <a:xfrm>
            <a:off x="5994542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Oval 336"/>
          <p:cNvSpPr/>
          <p:nvPr/>
        </p:nvSpPr>
        <p:spPr>
          <a:xfrm>
            <a:off x="6103925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Oval 337"/>
          <p:cNvSpPr/>
          <p:nvPr/>
        </p:nvSpPr>
        <p:spPr>
          <a:xfrm>
            <a:off x="6213308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Oval 338"/>
          <p:cNvSpPr/>
          <p:nvPr/>
        </p:nvSpPr>
        <p:spPr>
          <a:xfrm>
            <a:off x="6322691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Oval 339"/>
          <p:cNvSpPr/>
          <p:nvPr/>
        </p:nvSpPr>
        <p:spPr>
          <a:xfrm>
            <a:off x="6432074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Oval 340"/>
          <p:cNvSpPr/>
          <p:nvPr/>
        </p:nvSpPr>
        <p:spPr>
          <a:xfrm>
            <a:off x="6541457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Oval 341"/>
          <p:cNvSpPr/>
          <p:nvPr/>
        </p:nvSpPr>
        <p:spPr>
          <a:xfrm>
            <a:off x="6650840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Oval 342"/>
          <p:cNvSpPr/>
          <p:nvPr/>
        </p:nvSpPr>
        <p:spPr>
          <a:xfrm>
            <a:off x="6760223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Oval 343"/>
          <p:cNvSpPr/>
          <p:nvPr/>
        </p:nvSpPr>
        <p:spPr>
          <a:xfrm>
            <a:off x="6869606" y="930958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Oval 344"/>
          <p:cNvSpPr/>
          <p:nvPr/>
        </p:nvSpPr>
        <p:spPr>
          <a:xfrm>
            <a:off x="6978990" y="930958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2127" y="9783884"/>
            <a:ext cx="166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rue de la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éussite</a:t>
            </a: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75012 Paris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13"/>
          <a:srcRect t="-1" r="34607" b="718"/>
          <a:stretch/>
        </p:blipFill>
        <p:spPr>
          <a:xfrm>
            <a:off x="5104970" y="116021"/>
            <a:ext cx="1695593" cy="1708140"/>
          </a:xfrm>
          <a:prstGeom prst="ellipse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342</Words>
  <Application>Microsoft Macintosh PowerPoint</Application>
  <PresentationFormat>Personnalisé</PresentationFormat>
  <Paragraphs>56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135</cp:revision>
  <dcterms:created xsi:type="dcterms:W3CDTF">2015-04-27T10:39:12Z</dcterms:created>
  <dcterms:modified xsi:type="dcterms:W3CDTF">2016-02-05T14:13:30Z</dcterms:modified>
</cp:coreProperties>
</file>