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8"/>
    <p:restoredTop sz="94684"/>
  </p:normalViewPr>
  <p:slideViewPr>
    <p:cSldViewPr snapToGrid="0" snapToObjects="1">
      <p:cViewPr varScale="1">
        <p:scale>
          <a:sx n="151" d="100"/>
          <a:sy n="151" d="100"/>
        </p:scale>
        <p:origin x="2536" y="2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6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3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1552-C3F3-E64B-81AD-2EE62E0AE74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35717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509781"/>
            <a:ext cx="7562850" cy="178857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247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Vincent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LANGLOIS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8148" y="93519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Titre du poste recherché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58658" y="555598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Tel : 06 10 12 13 14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58658" y="737571"/>
            <a:ext cx="1717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prenom.nom@mail.com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33561"/>
              </p:ext>
            </p:extLst>
          </p:nvPr>
        </p:nvGraphicFramePr>
        <p:xfrm>
          <a:off x="238147" y="1560351"/>
          <a:ext cx="7184130" cy="841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Objectifs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Décrivez en quelques lignes votre parcours professionnel, vos compétences clés pour le poste et vos objectifs de carrière. Ceci est en fait une introduction à votre lettre de motivation.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Expériences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du poste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Formations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FORMATION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FORMATION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FORMATION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Compétences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Langues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Informatique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Anglais : Lu, écrit, parlé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Allemand : Lu,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écrit, parlé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Tableur Excel et Traitement de texte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Logiciel de comptabilité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58658" y="935198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17 rue de la réussite 75012 Paris</a:t>
            </a:r>
          </a:p>
        </p:txBody>
      </p:sp>
    </p:spTree>
    <p:extLst>
      <p:ext uri="{BB962C8B-B14F-4D97-AF65-F5344CB8AC3E}">
        <p14:creationId xmlns:p14="http://schemas.microsoft.com/office/powerpoint/2010/main" val="343148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672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519</Words>
  <Application>Microsoft Macintosh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</dc:title>
  <dc:subject/>
  <dc:creator>www.exempledcv.com</dc:creator>
  <cp:keywords/>
  <dc:description/>
  <cp:lastModifiedBy>Axel Maille</cp:lastModifiedBy>
  <cp:revision>23</cp:revision>
  <dcterms:created xsi:type="dcterms:W3CDTF">2015-06-21T19:45:09Z</dcterms:created>
  <dcterms:modified xsi:type="dcterms:W3CDTF">2024-12-19T14:05:06Z</dcterms:modified>
  <cp:category/>
</cp:coreProperties>
</file>