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5"/>
  </p:notesMasterIdLst>
  <p:sldIdLst>
    <p:sldId id="256" r:id="rId3"/>
    <p:sldId id="258" r:id="rId4"/>
  </p:sldIdLst>
  <p:sldSz cx="7559675" cy="10439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8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00F72D7-570D-4E7C-8214-C616F9B69F87}">
  <a:tblStyle styleId="{600F72D7-570D-4E7C-8214-C616F9B69F8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p:scale>
          <a:sx n="135" d="100"/>
          <a:sy n="135" d="100"/>
        </p:scale>
        <p:origin x="2176" y="144"/>
      </p:cViewPr>
      <p:guideLst>
        <p:guide orient="horz" pos="328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87788" y="685800"/>
            <a:ext cx="24831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d800d57ce_0_1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5d800d57ce_0_1179:notes"/>
          <p:cNvSpPr>
            <a:spLocks noGrp="1" noRot="1" noChangeAspect="1"/>
          </p:cNvSpPr>
          <p:nvPr>
            <p:ph type="sldImg" idx="2"/>
          </p:nvPr>
        </p:nvSpPr>
        <p:spPr>
          <a:xfrm>
            <a:off x="2187575" y="685800"/>
            <a:ext cx="248443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11298"/>
            <a:ext cx="7044600" cy="41664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752555"/>
            <a:ext cx="7044600" cy="1608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45153"/>
            <a:ext cx="7044600" cy="3985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398217"/>
            <a:ext cx="7044600" cy="26403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567000" y="1708584"/>
            <a:ext cx="6426000" cy="3634800"/>
          </a:xfrm>
          <a:prstGeom prst="rect">
            <a:avLst/>
          </a:prstGeom>
          <a:noFill/>
          <a:ln>
            <a:noFill/>
          </a:ln>
        </p:spPr>
        <p:txBody>
          <a:bodyPr spcFirstLastPara="1" wrap="square" lIns="99300" tIns="49650" rIns="99300" bIns="49650" anchor="b" anchorCtr="0">
            <a:noAutofit/>
          </a:bodyPr>
          <a:lstStyle>
            <a:lvl1pPr lvl="0" algn="ctr" rtl="0">
              <a:lnSpc>
                <a:spcPct val="90000"/>
              </a:lnSpc>
              <a:spcBef>
                <a:spcPts val="0"/>
              </a:spcBef>
              <a:spcAft>
                <a:spcPts val="0"/>
              </a:spcAft>
              <a:buClr>
                <a:schemeClr val="dk1"/>
              </a:buClr>
              <a:buSzPts val="4900"/>
              <a:buFont typeface="Calibri"/>
              <a:buNone/>
              <a:defRPr sz="4900"/>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58" name="Google Shape;58;p14"/>
          <p:cNvSpPr txBox="1">
            <a:spLocks noGrp="1"/>
          </p:cNvSpPr>
          <p:nvPr>
            <p:ph type="subTitle" idx="1"/>
          </p:nvPr>
        </p:nvSpPr>
        <p:spPr>
          <a:xfrm>
            <a:off x="945000" y="5483418"/>
            <a:ext cx="5670000" cy="2520600"/>
          </a:xfrm>
          <a:prstGeom prst="rect">
            <a:avLst/>
          </a:prstGeom>
          <a:noFill/>
          <a:ln>
            <a:noFill/>
          </a:ln>
        </p:spPr>
        <p:txBody>
          <a:bodyPr spcFirstLastPara="1" wrap="square" lIns="99300" tIns="49650" rIns="99300" bIns="49650" anchor="t" anchorCtr="0">
            <a:noAutofit/>
          </a:bodyPr>
          <a:lstStyle>
            <a:lvl1pPr lvl="0" algn="ctr" rtl="0">
              <a:lnSpc>
                <a:spcPct val="90000"/>
              </a:lnSpc>
              <a:spcBef>
                <a:spcPts val="800"/>
              </a:spcBef>
              <a:spcAft>
                <a:spcPts val="0"/>
              </a:spcAft>
              <a:buClr>
                <a:schemeClr val="dk1"/>
              </a:buClr>
              <a:buSzPts val="2000"/>
              <a:buNone/>
              <a:defRPr sz="2000"/>
            </a:lvl1pPr>
            <a:lvl2pPr lvl="1" algn="ctr" rtl="0">
              <a:lnSpc>
                <a:spcPct val="90000"/>
              </a:lnSpc>
              <a:spcBef>
                <a:spcPts val="400"/>
              </a:spcBef>
              <a:spcAft>
                <a:spcPts val="0"/>
              </a:spcAft>
              <a:buClr>
                <a:schemeClr val="dk1"/>
              </a:buClr>
              <a:buSzPts val="1600"/>
              <a:buNone/>
              <a:defRPr sz="1600"/>
            </a:lvl2pPr>
            <a:lvl3pPr lvl="2" algn="ctr" rtl="0">
              <a:lnSpc>
                <a:spcPct val="90000"/>
              </a:lnSpc>
              <a:spcBef>
                <a:spcPts val="400"/>
              </a:spcBef>
              <a:spcAft>
                <a:spcPts val="0"/>
              </a:spcAft>
              <a:buClr>
                <a:schemeClr val="dk1"/>
              </a:buClr>
              <a:buSzPts val="1500"/>
              <a:buNone/>
              <a:defRPr sz="1500"/>
            </a:lvl3pPr>
            <a:lvl4pPr lvl="3" algn="ctr" rtl="0">
              <a:lnSpc>
                <a:spcPct val="90000"/>
              </a:lnSpc>
              <a:spcBef>
                <a:spcPts val="400"/>
              </a:spcBef>
              <a:spcAft>
                <a:spcPts val="0"/>
              </a:spcAft>
              <a:buClr>
                <a:schemeClr val="dk1"/>
              </a:buClr>
              <a:buSzPts val="1300"/>
              <a:buNone/>
              <a:defRPr sz="1300"/>
            </a:lvl4pPr>
            <a:lvl5pPr lvl="4" algn="ctr" rtl="0">
              <a:lnSpc>
                <a:spcPct val="90000"/>
              </a:lnSpc>
              <a:spcBef>
                <a:spcPts val="400"/>
              </a:spcBef>
              <a:spcAft>
                <a:spcPts val="0"/>
              </a:spcAft>
              <a:buClr>
                <a:schemeClr val="dk1"/>
              </a:buClr>
              <a:buSzPts val="1300"/>
              <a:buNone/>
              <a:defRPr sz="1300"/>
            </a:lvl5pPr>
            <a:lvl6pPr lvl="5" algn="ctr" rtl="0">
              <a:lnSpc>
                <a:spcPct val="90000"/>
              </a:lnSpc>
              <a:spcBef>
                <a:spcPts val="400"/>
              </a:spcBef>
              <a:spcAft>
                <a:spcPts val="0"/>
              </a:spcAft>
              <a:buClr>
                <a:schemeClr val="dk1"/>
              </a:buClr>
              <a:buSzPts val="1300"/>
              <a:buNone/>
              <a:defRPr sz="1300"/>
            </a:lvl6pPr>
            <a:lvl7pPr lvl="6" algn="ctr" rtl="0">
              <a:lnSpc>
                <a:spcPct val="90000"/>
              </a:lnSpc>
              <a:spcBef>
                <a:spcPts val="400"/>
              </a:spcBef>
              <a:spcAft>
                <a:spcPts val="0"/>
              </a:spcAft>
              <a:buClr>
                <a:schemeClr val="dk1"/>
              </a:buClr>
              <a:buSzPts val="1300"/>
              <a:buNone/>
              <a:defRPr sz="1300"/>
            </a:lvl7pPr>
            <a:lvl8pPr lvl="7" algn="ctr" rtl="0">
              <a:lnSpc>
                <a:spcPct val="90000"/>
              </a:lnSpc>
              <a:spcBef>
                <a:spcPts val="400"/>
              </a:spcBef>
              <a:spcAft>
                <a:spcPts val="0"/>
              </a:spcAft>
              <a:buClr>
                <a:schemeClr val="dk1"/>
              </a:buClr>
              <a:buSzPts val="1300"/>
              <a:buNone/>
              <a:defRPr sz="1300"/>
            </a:lvl8pPr>
            <a:lvl9pPr lvl="8" algn="ctr" rtl="0">
              <a:lnSpc>
                <a:spcPct val="90000"/>
              </a:lnSpc>
              <a:spcBef>
                <a:spcPts val="400"/>
              </a:spcBef>
              <a:spcAft>
                <a:spcPts val="0"/>
              </a:spcAft>
              <a:buClr>
                <a:schemeClr val="dk1"/>
              </a:buClr>
              <a:buSzPts val="1300"/>
              <a:buNone/>
              <a:defRPr sz="1300"/>
            </a:lvl9pPr>
          </a:lstStyle>
          <a:p>
            <a:endParaRPr/>
          </a:p>
        </p:txBody>
      </p:sp>
      <p:sp>
        <p:nvSpPr>
          <p:cNvPr id="59" name="Google Shape;59;p14"/>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60" name="Google Shape;60;p14"/>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61" name="Google Shape;61;p14"/>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519751" y="555836"/>
            <a:ext cx="6520500" cy="20178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64" name="Google Shape;64;p15"/>
          <p:cNvSpPr txBox="1">
            <a:spLocks noGrp="1"/>
          </p:cNvSpPr>
          <p:nvPr>
            <p:ph type="body" idx="1"/>
          </p:nvPr>
        </p:nvSpPr>
        <p:spPr>
          <a:xfrm>
            <a:off x="519751" y="2779167"/>
            <a:ext cx="6520500" cy="66240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65" name="Google Shape;65;p15"/>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66" name="Google Shape;66;p15"/>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67" name="Google Shape;67;p15"/>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515813" y="2602753"/>
            <a:ext cx="6520500" cy="4342500"/>
          </a:xfrm>
          <a:prstGeom prst="rect">
            <a:avLst/>
          </a:prstGeom>
          <a:noFill/>
          <a:ln>
            <a:noFill/>
          </a:ln>
        </p:spPr>
        <p:txBody>
          <a:bodyPr spcFirstLastPara="1" wrap="square" lIns="99300" tIns="49650" rIns="99300" bIns="49650" anchor="b" anchorCtr="0">
            <a:noAutofit/>
          </a:bodyPr>
          <a:lstStyle>
            <a:lvl1pPr lvl="0" algn="l" rtl="0">
              <a:lnSpc>
                <a:spcPct val="90000"/>
              </a:lnSpc>
              <a:spcBef>
                <a:spcPts val="0"/>
              </a:spcBef>
              <a:spcAft>
                <a:spcPts val="0"/>
              </a:spcAft>
              <a:buClr>
                <a:schemeClr val="dk1"/>
              </a:buClr>
              <a:buSzPts val="4900"/>
              <a:buFont typeface="Calibri"/>
              <a:buNone/>
              <a:defRPr sz="4900"/>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70" name="Google Shape;70;p16"/>
          <p:cNvSpPr txBox="1">
            <a:spLocks noGrp="1"/>
          </p:cNvSpPr>
          <p:nvPr>
            <p:ph type="body" idx="1"/>
          </p:nvPr>
        </p:nvSpPr>
        <p:spPr>
          <a:xfrm>
            <a:off x="515813" y="6986586"/>
            <a:ext cx="6520500" cy="2283600"/>
          </a:xfrm>
          <a:prstGeom prst="rect">
            <a:avLst/>
          </a:prstGeom>
          <a:noFill/>
          <a:ln>
            <a:noFill/>
          </a:ln>
        </p:spPr>
        <p:txBody>
          <a:bodyPr spcFirstLastPara="1" wrap="square" lIns="99300" tIns="49650" rIns="99300" bIns="49650" anchor="t" anchorCtr="0">
            <a:noAutofit/>
          </a:bodyPr>
          <a:lstStyle>
            <a:lvl1pPr marL="457200" lvl="0" indent="-228600" algn="l" rtl="0">
              <a:lnSpc>
                <a:spcPct val="90000"/>
              </a:lnSpc>
              <a:spcBef>
                <a:spcPts val="800"/>
              </a:spcBef>
              <a:spcAft>
                <a:spcPts val="0"/>
              </a:spcAft>
              <a:buClr>
                <a:schemeClr val="dk1"/>
              </a:buClr>
              <a:buSzPts val="2000"/>
              <a:buNone/>
              <a:defRPr sz="2000">
                <a:solidFill>
                  <a:schemeClr val="dk1"/>
                </a:solidFill>
              </a:defRPr>
            </a:lvl1pPr>
            <a:lvl2pPr marL="914400" lvl="1" indent="-228600" algn="l" rtl="0">
              <a:lnSpc>
                <a:spcPct val="90000"/>
              </a:lnSpc>
              <a:spcBef>
                <a:spcPts val="400"/>
              </a:spcBef>
              <a:spcAft>
                <a:spcPts val="0"/>
              </a:spcAft>
              <a:buClr>
                <a:srgbClr val="888888"/>
              </a:buClr>
              <a:buSzPts val="1600"/>
              <a:buNone/>
              <a:defRPr sz="1600">
                <a:solidFill>
                  <a:srgbClr val="888888"/>
                </a:solidFill>
              </a:defRPr>
            </a:lvl2pPr>
            <a:lvl3pPr marL="1371600" lvl="2" indent="-228600" algn="l" rtl="0">
              <a:lnSpc>
                <a:spcPct val="90000"/>
              </a:lnSpc>
              <a:spcBef>
                <a:spcPts val="400"/>
              </a:spcBef>
              <a:spcAft>
                <a:spcPts val="0"/>
              </a:spcAft>
              <a:buClr>
                <a:srgbClr val="888888"/>
              </a:buClr>
              <a:buSzPts val="1500"/>
              <a:buNone/>
              <a:defRPr sz="1500">
                <a:solidFill>
                  <a:srgbClr val="888888"/>
                </a:solidFill>
              </a:defRPr>
            </a:lvl3pPr>
            <a:lvl4pPr marL="1828800" lvl="3" indent="-228600" algn="l" rtl="0">
              <a:lnSpc>
                <a:spcPct val="90000"/>
              </a:lnSpc>
              <a:spcBef>
                <a:spcPts val="400"/>
              </a:spcBef>
              <a:spcAft>
                <a:spcPts val="0"/>
              </a:spcAft>
              <a:buClr>
                <a:srgbClr val="888888"/>
              </a:buClr>
              <a:buSzPts val="1300"/>
              <a:buNone/>
              <a:defRPr sz="1300">
                <a:solidFill>
                  <a:srgbClr val="888888"/>
                </a:solidFill>
              </a:defRPr>
            </a:lvl4pPr>
            <a:lvl5pPr marL="2286000" lvl="4" indent="-228600" algn="l" rtl="0">
              <a:lnSpc>
                <a:spcPct val="90000"/>
              </a:lnSpc>
              <a:spcBef>
                <a:spcPts val="400"/>
              </a:spcBef>
              <a:spcAft>
                <a:spcPts val="0"/>
              </a:spcAft>
              <a:buClr>
                <a:srgbClr val="888888"/>
              </a:buClr>
              <a:buSzPts val="1300"/>
              <a:buNone/>
              <a:defRPr sz="1300">
                <a:solidFill>
                  <a:srgbClr val="888888"/>
                </a:solidFill>
              </a:defRPr>
            </a:lvl5pPr>
            <a:lvl6pPr marL="2743200" lvl="5" indent="-228600" algn="l" rtl="0">
              <a:lnSpc>
                <a:spcPct val="90000"/>
              </a:lnSpc>
              <a:spcBef>
                <a:spcPts val="400"/>
              </a:spcBef>
              <a:spcAft>
                <a:spcPts val="0"/>
              </a:spcAft>
              <a:buClr>
                <a:srgbClr val="888888"/>
              </a:buClr>
              <a:buSzPts val="1300"/>
              <a:buNone/>
              <a:defRPr sz="1300">
                <a:solidFill>
                  <a:srgbClr val="888888"/>
                </a:solidFill>
              </a:defRPr>
            </a:lvl6pPr>
            <a:lvl7pPr marL="3200400" lvl="6" indent="-228600" algn="l" rtl="0">
              <a:lnSpc>
                <a:spcPct val="90000"/>
              </a:lnSpc>
              <a:spcBef>
                <a:spcPts val="400"/>
              </a:spcBef>
              <a:spcAft>
                <a:spcPts val="0"/>
              </a:spcAft>
              <a:buClr>
                <a:srgbClr val="888888"/>
              </a:buClr>
              <a:buSzPts val="1300"/>
              <a:buNone/>
              <a:defRPr sz="1300">
                <a:solidFill>
                  <a:srgbClr val="888888"/>
                </a:solidFill>
              </a:defRPr>
            </a:lvl7pPr>
            <a:lvl8pPr marL="3657600" lvl="7" indent="-228600" algn="l" rtl="0">
              <a:lnSpc>
                <a:spcPct val="90000"/>
              </a:lnSpc>
              <a:spcBef>
                <a:spcPts val="400"/>
              </a:spcBef>
              <a:spcAft>
                <a:spcPts val="0"/>
              </a:spcAft>
              <a:buClr>
                <a:srgbClr val="888888"/>
              </a:buClr>
              <a:buSzPts val="1300"/>
              <a:buNone/>
              <a:defRPr sz="1300">
                <a:solidFill>
                  <a:srgbClr val="888888"/>
                </a:solidFill>
              </a:defRPr>
            </a:lvl8pPr>
            <a:lvl9pPr marL="4114800" lvl="8" indent="-228600" algn="l" rtl="0">
              <a:lnSpc>
                <a:spcPct val="90000"/>
              </a:lnSpc>
              <a:spcBef>
                <a:spcPts val="400"/>
              </a:spcBef>
              <a:spcAft>
                <a:spcPts val="0"/>
              </a:spcAft>
              <a:buClr>
                <a:srgbClr val="888888"/>
              </a:buClr>
              <a:buSzPts val="1300"/>
              <a:buNone/>
              <a:defRPr sz="1300">
                <a:solidFill>
                  <a:srgbClr val="888888"/>
                </a:solidFill>
              </a:defRPr>
            </a:lvl9pPr>
          </a:lstStyle>
          <a:p>
            <a:endParaRPr/>
          </a:p>
        </p:txBody>
      </p:sp>
      <p:sp>
        <p:nvSpPr>
          <p:cNvPr id="71" name="Google Shape;71;p16"/>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72" name="Google Shape;72;p16"/>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73" name="Google Shape;73;p16"/>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519751" y="555836"/>
            <a:ext cx="6520500" cy="20178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76" name="Google Shape;76;p17"/>
          <p:cNvSpPr txBox="1">
            <a:spLocks noGrp="1"/>
          </p:cNvSpPr>
          <p:nvPr>
            <p:ph type="body" idx="1"/>
          </p:nvPr>
        </p:nvSpPr>
        <p:spPr>
          <a:xfrm>
            <a:off x="519751" y="2779167"/>
            <a:ext cx="3212700" cy="66240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77" name="Google Shape;77;p17"/>
          <p:cNvSpPr txBox="1">
            <a:spLocks noGrp="1"/>
          </p:cNvSpPr>
          <p:nvPr>
            <p:ph type="body" idx="2"/>
          </p:nvPr>
        </p:nvSpPr>
        <p:spPr>
          <a:xfrm>
            <a:off x="3827250" y="2779167"/>
            <a:ext cx="3212700" cy="66240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78" name="Google Shape;78;p17"/>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79" name="Google Shape;79;p17"/>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80" name="Google Shape;80;p17"/>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520735" y="555836"/>
            <a:ext cx="6520500" cy="20178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83" name="Google Shape;83;p18"/>
          <p:cNvSpPr txBox="1">
            <a:spLocks noGrp="1"/>
          </p:cNvSpPr>
          <p:nvPr>
            <p:ph type="body" idx="1"/>
          </p:nvPr>
        </p:nvSpPr>
        <p:spPr>
          <a:xfrm>
            <a:off x="520735" y="2559251"/>
            <a:ext cx="3198300" cy="1254300"/>
          </a:xfrm>
          <a:prstGeom prst="rect">
            <a:avLst/>
          </a:prstGeom>
          <a:noFill/>
          <a:ln>
            <a:noFill/>
          </a:ln>
        </p:spPr>
        <p:txBody>
          <a:bodyPr spcFirstLastPara="1" wrap="square" lIns="99300" tIns="49650" rIns="99300" bIns="49650" anchor="b" anchorCtr="0">
            <a:noAutofit/>
          </a:bodyPr>
          <a:lstStyle>
            <a:lvl1pPr marL="457200" lvl="0" indent="-228600" algn="l" rtl="0">
              <a:lnSpc>
                <a:spcPct val="90000"/>
              </a:lnSpc>
              <a:spcBef>
                <a:spcPts val="800"/>
              </a:spcBef>
              <a:spcAft>
                <a:spcPts val="0"/>
              </a:spcAft>
              <a:buClr>
                <a:schemeClr val="dk1"/>
              </a:buClr>
              <a:buSzPts val="2000"/>
              <a:buNone/>
              <a:defRPr sz="2000" b="1"/>
            </a:lvl1pPr>
            <a:lvl2pPr marL="914400" lvl="1" indent="-228600" algn="l" rtl="0">
              <a:lnSpc>
                <a:spcPct val="90000"/>
              </a:lnSpc>
              <a:spcBef>
                <a:spcPts val="400"/>
              </a:spcBef>
              <a:spcAft>
                <a:spcPts val="0"/>
              </a:spcAft>
              <a:buClr>
                <a:schemeClr val="dk1"/>
              </a:buClr>
              <a:buSzPts val="1600"/>
              <a:buNone/>
              <a:defRPr sz="1600" b="1"/>
            </a:lvl2pPr>
            <a:lvl3pPr marL="1371600" lvl="2" indent="-228600" algn="l" rtl="0">
              <a:lnSpc>
                <a:spcPct val="90000"/>
              </a:lnSpc>
              <a:spcBef>
                <a:spcPts val="400"/>
              </a:spcBef>
              <a:spcAft>
                <a:spcPts val="0"/>
              </a:spcAft>
              <a:buClr>
                <a:schemeClr val="dk1"/>
              </a:buClr>
              <a:buSzPts val="1500"/>
              <a:buNone/>
              <a:defRPr sz="1500" b="1"/>
            </a:lvl3pPr>
            <a:lvl4pPr marL="1828800" lvl="3" indent="-228600" algn="l" rtl="0">
              <a:lnSpc>
                <a:spcPct val="90000"/>
              </a:lnSpc>
              <a:spcBef>
                <a:spcPts val="400"/>
              </a:spcBef>
              <a:spcAft>
                <a:spcPts val="0"/>
              </a:spcAft>
              <a:buClr>
                <a:schemeClr val="dk1"/>
              </a:buClr>
              <a:buSzPts val="1300"/>
              <a:buNone/>
              <a:defRPr sz="1300" b="1"/>
            </a:lvl4pPr>
            <a:lvl5pPr marL="2286000" lvl="4" indent="-228600" algn="l" rtl="0">
              <a:lnSpc>
                <a:spcPct val="90000"/>
              </a:lnSpc>
              <a:spcBef>
                <a:spcPts val="400"/>
              </a:spcBef>
              <a:spcAft>
                <a:spcPts val="0"/>
              </a:spcAft>
              <a:buClr>
                <a:schemeClr val="dk1"/>
              </a:buClr>
              <a:buSzPts val="1300"/>
              <a:buNone/>
              <a:defRPr sz="1300" b="1"/>
            </a:lvl5pPr>
            <a:lvl6pPr marL="2743200" lvl="5" indent="-228600" algn="l" rtl="0">
              <a:lnSpc>
                <a:spcPct val="90000"/>
              </a:lnSpc>
              <a:spcBef>
                <a:spcPts val="400"/>
              </a:spcBef>
              <a:spcAft>
                <a:spcPts val="0"/>
              </a:spcAft>
              <a:buClr>
                <a:schemeClr val="dk1"/>
              </a:buClr>
              <a:buSzPts val="1300"/>
              <a:buNone/>
              <a:defRPr sz="1300" b="1"/>
            </a:lvl6pPr>
            <a:lvl7pPr marL="3200400" lvl="6" indent="-228600" algn="l" rtl="0">
              <a:lnSpc>
                <a:spcPct val="90000"/>
              </a:lnSpc>
              <a:spcBef>
                <a:spcPts val="400"/>
              </a:spcBef>
              <a:spcAft>
                <a:spcPts val="0"/>
              </a:spcAft>
              <a:buClr>
                <a:schemeClr val="dk1"/>
              </a:buClr>
              <a:buSzPts val="1300"/>
              <a:buNone/>
              <a:defRPr sz="1300" b="1"/>
            </a:lvl7pPr>
            <a:lvl8pPr marL="3657600" lvl="7" indent="-228600" algn="l" rtl="0">
              <a:lnSpc>
                <a:spcPct val="90000"/>
              </a:lnSpc>
              <a:spcBef>
                <a:spcPts val="400"/>
              </a:spcBef>
              <a:spcAft>
                <a:spcPts val="0"/>
              </a:spcAft>
              <a:buClr>
                <a:schemeClr val="dk1"/>
              </a:buClr>
              <a:buSzPts val="1300"/>
              <a:buNone/>
              <a:defRPr sz="1300" b="1"/>
            </a:lvl8pPr>
            <a:lvl9pPr marL="4114800" lvl="8" indent="-228600" algn="l" rtl="0">
              <a:lnSpc>
                <a:spcPct val="90000"/>
              </a:lnSpc>
              <a:spcBef>
                <a:spcPts val="400"/>
              </a:spcBef>
              <a:spcAft>
                <a:spcPts val="0"/>
              </a:spcAft>
              <a:buClr>
                <a:schemeClr val="dk1"/>
              </a:buClr>
              <a:buSzPts val="1300"/>
              <a:buNone/>
              <a:defRPr sz="1300" b="1"/>
            </a:lvl9pPr>
          </a:lstStyle>
          <a:p>
            <a:endParaRPr/>
          </a:p>
        </p:txBody>
      </p:sp>
      <p:sp>
        <p:nvSpPr>
          <p:cNvPr id="84" name="Google Shape;84;p18"/>
          <p:cNvSpPr txBox="1">
            <a:spLocks noGrp="1"/>
          </p:cNvSpPr>
          <p:nvPr>
            <p:ph type="body" idx="2"/>
          </p:nvPr>
        </p:nvSpPr>
        <p:spPr>
          <a:xfrm>
            <a:off x="520735" y="3813501"/>
            <a:ext cx="3198300" cy="56091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85" name="Google Shape;85;p18"/>
          <p:cNvSpPr txBox="1">
            <a:spLocks noGrp="1"/>
          </p:cNvSpPr>
          <p:nvPr>
            <p:ph type="body" idx="3"/>
          </p:nvPr>
        </p:nvSpPr>
        <p:spPr>
          <a:xfrm>
            <a:off x="3827250" y="2559251"/>
            <a:ext cx="3213900" cy="1254300"/>
          </a:xfrm>
          <a:prstGeom prst="rect">
            <a:avLst/>
          </a:prstGeom>
          <a:noFill/>
          <a:ln>
            <a:noFill/>
          </a:ln>
        </p:spPr>
        <p:txBody>
          <a:bodyPr spcFirstLastPara="1" wrap="square" lIns="99300" tIns="49650" rIns="99300" bIns="49650" anchor="b" anchorCtr="0">
            <a:noAutofit/>
          </a:bodyPr>
          <a:lstStyle>
            <a:lvl1pPr marL="457200" lvl="0" indent="-228600" algn="l" rtl="0">
              <a:lnSpc>
                <a:spcPct val="90000"/>
              </a:lnSpc>
              <a:spcBef>
                <a:spcPts val="800"/>
              </a:spcBef>
              <a:spcAft>
                <a:spcPts val="0"/>
              </a:spcAft>
              <a:buClr>
                <a:schemeClr val="dk1"/>
              </a:buClr>
              <a:buSzPts val="2000"/>
              <a:buNone/>
              <a:defRPr sz="2000" b="1"/>
            </a:lvl1pPr>
            <a:lvl2pPr marL="914400" lvl="1" indent="-228600" algn="l" rtl="0">
              <a:lnSpc>
                <a:spcPct val="90000"/>
              </a:lnSpc>
              <a:spcBef>
                <a:spcPts val="400"/>
              </a:spcBef>
              <a:spcAft>
                <a:spcPts val="0"/>
              </a:spcAft>
              <a:buClr>
                <a:schemeClr val="dk1"/>
              </a:buClr>
              <a:buSzPts val="1600"/>
              <a:buNone/>
              <a:defRPr sz="1600" b="1"/>
            </a:lvl2pPr>
            <a:lvl3pPr marL="1371600" lvl="2" indent="-228600" algn="l" rtl="0">
              <a:lnSpc>
                <a:spcPct val="90000"/>
              </a:lnSpc>
              <a:spcBef>
                <a:spcPts val="400"/>
              </a:spcBef>
              <a:spcAft>
                <a:spcPts val="0"/>
              </a:spcAft>
              <a:buClr>
                <a:schemeClr val="dk1"/>
              </a:buClr>
              <a:buSzPts val="1500"/>
              <a:buNone/>
              <a:defRPr sz="1500" b="1"/>
            </a:lvl3pPr>
            <a:lvl4pPr marL="1828800" lvl="3" indent="-228600" algn="l" rtl="0">
              <a:lnSpc>
                <a:spcPct val="90000"/>
              </a:lnSpc>
              <a:spcBef>
                <a:spcPts val="400"/>
              </a:spcBef>
              <a:spcAft>
                <a:spcPts val="0"/>
              </a:spcAft>
              <a:buClr>
                <a:schemeClr val="dk1"/>
              </a:buClr>
              <a:buSzPts val="1300"/>
              <a:buNone/>
              <a:defRPr sz="1300" b="1"/>
            </a:lvl4pPr>
            <a:lvl5pPr marL="2286000" lvl="4" indent="-228600" algn="l" rtl="0">
              <a:lnSpc>
                <a:spcPct val="90000"/>
              </a:lnSpc>
              <a:spcBef>
                <a:spcPts val="400"/>
              </a:spcBef>
              <a:spcAft>
                <a:spcPts val="0"/>
              </a:spcAft>
              <a:buClr>
                <a:schemeClr val="dk1"/>
              </a:buClr>
              <a:buSzPts val="1300"/>
              <a:buNone/>
              <a:defRPr sz="1300" b="1"/>
            </a:lvl5pPr>
            <a:lvl6pPr marL="2743200" lvl="5" indent="-228600" algn="l" rtl="0">
              <a:lnSpc>
                <a:spcPct val="90000"/>
              </a:lnSpc>
              <a:spcBef>
                <a:spcPts val="400"/>
              </a:spcBef>
              <a:spcAft>
                <a:spcPts val="0"/>
              </a:spcAft>
              <a:buClr>
                <a:schemeClr val="dk1"/>
              </a:buClr>
              <a:buSzPts val="1300"/>
              <a:buNone/>
              <a:defRPr sz="1300" b="1"/>
            </a:lvl6pPr>
            <a:lvl7pPr marL="3200400" lvl="6" indent="-228600" algn="l" rtl="0">
              <a:lnSpc>
                <a:spcPct val="90000"/>
              </a:lnSpc>
              <a:spcBef>
                <a:spcPts val="400"/>
              </a:spcBef>
              <a:spcAft>
                <a:spcPts val="0"/>
              </a:spcAft>
              <a:buClr>
                <a:schemeClr val="dk1"/>
              </a:buClr>
              <a:buSzPts val="1300"/>
              <a:buNone/>
              <a:defRPr sz="1300" b="1"/>
            </a:lvl7pPr>
            <a:lvl8pPr marL="3657600" lvl="7" indent="-228600" algn="l" rtl="0">
              <a:lnSpc>
                <a:spcPct val="90000"/>
              </a:lnSpc>
              <a:spcBef>
                <a:spcPts val="400"/>
              </a:spcBef>
              <a:spcAft>
                <a:spcPts val="0"/>
              </a:spcAft>
              <a:buClr>
                <a:schemeClr val="dk1"/>
              </a:buClr>
              <a:buSzPts val="1300"/>
              <a:buNone/>
              <a:defRPr sz="1300" b="1"/>
            </a:lvl8pPr>
            <a:lvl9pPr marL="4114800" lvl="8" indent="-228600" algn="l" rtl="0">
              <a:lnSpc>
                <a:spcPct val="90000"/>
              </a:lnSpc>
              <a:spcBef>
                <a:spcPts val="400"/>
              </a:spcBef>
              <a:spcAft>
                <a:spcPts val="0"/>
              </a:spcAft>
              <a:buClr>
                <a:schemeClr val="dk1"/>
              </a:buClr>
              <a:buSzPts val="1300"/>
              <a:buNone/>
              <a:defRPr sz="1300" b="1"/>
            </a:lvl9pPr>
          </a:lstStyle>
          <a:p>
            <a:endParaRPr/>
          </a:p>
        </p:txBody>
      </p:sp>
      <p:sp>
        <p:nvSpPr>
          <p:cNvPr id="86" name="Google Shape;86;p18"/>
          <p:cNvSpPr txBox="1">
            <a:spLocks noGrp="1"/>
          </p:cNvSpPr>
          <p:nvPr>
            <p:ph type="body" idx="4"/>
          </p:nvPr>
        </p:nvSpPr>
        <p:spPr>
          <a:xfrm>
            <a:off x="3827250" y="3813501"/>
            <a:ext cx="3213900" cy="56091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87" name="Google Shape;87;p18"/>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88" name="Google Shape;88;p18"/>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89" name="Google Shape;89;p18"/>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519751" y="555836"/>
            <a:ext cx="6520500" cy="20178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92" name="Google Shape;92;p19"/>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93" name="Google Shape;93;p19"/>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94" name="Google Shape;94;p19"/>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95"/>
        <p:cNvGrpSpPr/>
        <p:nvPr/>
      </p:nvGrpSpPr>
      <p:grpSpPr>
        <a:xfrm>
          <a:off x="0" y="0"/>
          <a:ext cx="0" cy="0"/>
          <a:chOff x="0" y="0"/>
          <a:chExt cx="0" cy="0"/>
        </a:xfrm>
      </p:grpSpPr>
      <p:sp>
        <p:nvSpPr>
          <p:cNvPr id="96" name="Google Shape;96;p20"/>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97" name="Google Shape;97;p20"/>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98" name="Google Shape;98;p20"/>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520735" y="696000"/>
            <a:ext cx="2438400" cy="2436000"/>
          </a:xfrm>
          <a:prstGeom prst="rect">
            <a:avLst/>
          </a:prstGeom>
          <a:noFill/>
          <a:ln>
            <a:noFill/>
          </a:ln>
        </p:spPr>
        <p:txBody>
          <a:bodyPr spcFirstLastPara="1" wrap="square" lIns="99300" tIns="49650" rIns="99300" bIns="49650" anchor="b" anchorCtr="0">
            <a:noAutofit/>
          </a:bodyPr>
          <a:lstStyle>
            <a:lvl1pPr lvl="0" algn="l" rtl="0">
              <a:lnSpc>
                <a:spcPct val="90000"/>
              </a:lnSpc>
              <a:spcBef>
                <a:spcPts val="0"/>
              </a:spcBef>
              <a:spcAft>
                <a:spcPts val="0"/>
              </a:spcAft>
              <a:buClr>
                <a:schemeClr val="dk1"/>
              </a:buClr>
              <a:buSzPts val="2600"/>
              <a:buFont typeface="Calibri"/>
              <a:buNone/>
              <a:defRPr sz="2600"/>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101" name="Google Shape;101;p21"/>
          <p:cNvSpPr txBox="1">
            <a:spLocks noGrp="1"/>
          </p:cNvSpPr>
          <p:nvPr>
            <p:ph type="body" idx="1"/>
          </p:nvPr>
        </p:nvSpPr>
        <p:spPr>
          <a:xfrm>
            <a:off x="3213984" y="1503169"/>
            <a:ext cx="3827400" cy="7419300"/>
          </a:xfrm>
          <a:prstGeom prst="rect">
            <a:avLst/>
          </a:prstGeom>
          <a:noFill/>
          <a:ln>
            <a:noFill/>
          </a:ln>
        </p:spPr>
        <p:txBody>
          <a:bodyPr spcFirstLastPara="1" wrap="square" lIns="99300" tIns="49650" rIns="99300" bIns="49650" anchor="t" anchorCtr="0">
            <a:noAutofit/>
          </a:bodyPr>
          <a:lstStyle>
            <a:lvl1pPr marL="457200" lvl="0" indent="-393700" algn="l" rtl="0">
              <a:lnSpc>
                <a:spcPct val="90000"/>
              </a:lnSpc>
              <a:spcBef>
                <a:spcPts val="800"/>
              </a:spcBef>
              <a:spcAft>
                <a:spcPts val="0"/>
              </a:spcAft>
              <a:buClr>
                <a:schemeClr val="dk1"/>
              </a:buClr>
              <a:buSzPts val="2600"/>
              <a:buChar char="•"/>
              <a:defRPr sz="2600"/>
            </a:lvl1pPr>
            <a:lvl2pPr marL="914400" lvl="1" indent="-374650" algn="l" rtl="0">
              <a:lnSpc>
                <a:spcPct val="90000"/>
              </a:lnSpc>
              <a:spcBef>
                <a:spcPts val="400"/>
              </a:spcBef>
              <a:spcAft>
                <a:spcPts val="0"/>
              </a:spcAft>
              <a:buClr>
                <a:schemeClr val="dk1"/>
              </a:buClr>
              <a:buSzPts val="2300"/>
              <a:buChar char="•"/>
              <a:defRPr sz="2300"/>
            </a:lvl2pPr>
            <a:lvl3pPr marL="1371600" lvl="2" indent="-355600" algn="l" rtl="0">
              <a:lnSpc>
                <a:spcPct val="90000"/>
              </a:lnSpc>
              <a:spcBef>
                <a:spcPts val="400"/>
              </a:spcBef>
              <a:spcAft>
                <a:spcPts val="0"/>
              </a:spcAft>
              <a:buClr>
                <a:schemeClr val="dk1"/>
              </a:buClr>
              <a:buSzPts val="2000"/>
              <a:buChar char="•"/>
              <a:defRPr sz="2000"/>
            </a:lvl3pPr>
            <a:lvl4pPr marL="1828800" lvl="3" indent="-330200" algn="l" rtl="0">
              <a:lnSpc>
                <a:spcPct val="90000"/>
              </a:lnSpc>
              <a:spcBef>
                <a:spcPts val="400"/>
              </a:spcBef>
              <a:spcAft>
                <a:spcPts val="0"/>
              </a:spcAft>
              <a:buClr>
                <a:schemeClr val="dk1"/>
              </a:buClr>
              <a:buSzPts val="1600"/>
              <a:buChar char="•"/>
              <a:defRPr sz="1600"/>
            </a:lvl4pPr>
            <a:lvl5pPr marL="2286000" lvl="4" indent="-330200" algn="l" rtl="0">
              <a:lnSpc>
                <a:spcPct val="90000"/>
              </a:lnSpc>
              <a:spcBef>
                <a:spcPts val="400"/>
              </a:spcBef>
              <a:spcAft>
                <a:spcPts val="0"/>
              </a:spcAft>
              <a:buClr>
                <a:schemeClr val="dk1"/>
              </a:buClr>
              <a:buSzPts val="1600"/>
              <a:buChar char="•"/>
              <a:defRPr sz="1600"/>
            </a:lvl5pPr>
            <a:lvl6pPr marL="2743200" lvl="5" indent="-330200" algn="l" rtl="0">
              <a:lnSpc>
                <a:spcPct val="90000"/>
              </a:lnSpc>
              <a:spcBef>
                <a:spcPts val="400"/>
              </a:spcBef>
              <a:spcAft>
                <a:spcPts val="0"/>
              </a:spcAft>
              <a:buClr>
                <a:schemeClr val="dk1"/>
              </a:buClr>
              <a:buSzPts val="1600"/>
              <a:buChar char="•"/>
              <a:defRPr sz="1600"/>
            </a:lvl6pPr>
            <a:lvl7pPr marL="3200400" lvl="6" indent="-330200" algn="l" rtl="0">
              <a:lnSpc>
                <a:spcPct val="90000"/>
              </a:lnSpc>
              <a:spcBef>
                <a:spcPts val="400"/>
              </a:spcBef>
              <a:spcAft>
                <a:spcPts val="0"/>
              </a:spcAft>
              <a:buClr>
                <a:schemeClr val="dk1"/>
              </a:buClr>
              <a:buSzPts val="1600"/>
              <a:buChar char="•"/>
              <a:defRPr sz="1600"/>
            </a:lvl7pPr>
            <a:lvl8pPr marL="3657600" lvl="7" indent="-330200" algn="l" rtl="0">
              <a:lnSpc>
                <a:spcPct val="90000"/>
              </a:lnSpc>
              <a:spcBef>
                <a:spcPts val="400"/>
              </a:spcBef>
              <a:spcAft>
                <a:spcPts val="0"/>
              </a:spcAft>
              <a:buClr>
                <a:schemeClr val="dk1"/>
              </a:buClr>
              <a:buSzPts val="1600"/>
              <a:buChar char="•"/>
              <a:defRPr sz="1600"/>
            </a:lvl8pPr>
            <a:lvl9pPr marL="4114800" lvl="8" indent="-330200" algn="l" rtl="0">
              <a:lnSpc>
                <a:spcPct val="90000"/>
              </a:lnSpc>
              <a:spcBef>
                <a:spcPts val="400"/>
              </a:spcBef>
              <a:spcAft>
                <a:spcPts val="0"/>
              </a:spcAft>
              <a:buClr>
                <a:schemeClr val="dk1"/>
              </a:buClr>
              <a:buSzPts val="1600"/>
              <a:buChar char="•"/>
              <a:defRPr sz="1600"/>
            </a:lvl9pPr>
          </a:lstStyle>
          <a:p>
            <a:endParaRPr/>
          </a:p>
        </p:txBody>
      </p:sp>
      <p:sp>
        <p:nvSpPr>
          <p:cNvPr id="102" name="Google Shape;102;p21"/>
          <p:cNvSpPr txBox="1">
            <a:spLocks noGrp="1"/>
          </p:cNvSpPr>
          <p:nvPr>
            <p:ph type="body" idx="2"/>
          </p:nvPr>
        </p:nvSpPr>
        <p:spPr>
          <a:xfrm>
            <a:off x="520735" y="3132000"/>
            <a:ext cx="2438400" cy="5802300"/>
          </a:xfrm>
          <a:prstGeom prst="rect">
            <a:avLst/>
          </a:prstGeom>
          <a:noFill/>
          <a:ln>
            <a:noFill/>
          </a:ln>
        </p:spPr>
        <p:txBody>
          <a:bodyPr spcFirstLastPara="1" wrap="square" lIns="99300" tIns="49650" rIns="99300" bIns="49650" anchor="t" anchorCtr="0">
            <a:noAutofit/>
          </a:bodyPr>
          <a:lstStyle>
            <a:lvl1pPr marL="457200" lvl="0" indent="-228600" algn="l" rtl="0">
              <a:lnSpc>
                <a:spcPct val="90000"/>
              </a:lnSpc>
              <a:spcBef>
                <a:spcPts val="800"/>
              </a:spcBef>
              <a:spcAft>
                <a:spcPts val="0"/>
              </a:spcAft>
              <a:buClr>
                <a:schemeClr val="dk1"/>
              </a:buClr>
              <a:buSzPts val="1300"/>
              <a:buNone/>
              <a:defRPr sz="13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1000"/>
              <a:buNone/>
              <a:defRPr sz="10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3" name="Google Shape;103;p21"/>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04" name="Google Shape;104;p21"/>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05" name="Google Shape;105;p21"/>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365680"/>
            <a:ext cx="7044600" cy="17085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520735" y="696000"/>
            <a:ext cx="2438400" cy="2436000"/>
          </a:xfrm>
          <a:prstGeom prst="rect">
            <a:avLst/>
          </a:prstGeom>
          <a:noFill/>
          <a:ln>
            <a:noFill/>
          </a:ln>
        </p:spPr>
        <p:txBody>
          <a:bodyPr spcFirstLastPara="1" wrap="square" lIns="99300" tIns="49650" rIns="99300" bIns="49650" anchor="b" anchorCtr="0">
            <a:noAutofit/>
          </a:bodyPr>
          <a:lstStyle>
            <a:lvl1pPr lvl="0" algn="l" rtl="0">
              <a:lnSpc>
                <a:spcPct val="90000"/>
              </a:lnSpc>
              <a:spcBef>
                <a:spcPts val="0"/>
              </a:spcBef>
              <a:spcAft>
                <a:spcPts val="0"/>
              </a:spcAft>
              <a:buClr>
                <a:schemeClr val="dk1"/>
              </a:buClr>
              <a:buSzPts val="2600"/>
              <a:buFont typeface="Calibri"/>
              <a:buNone/>
              <a:defRPr sz="2600"/>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108" name="Google Shape;108;p22"/>
          <p:cNvSpPr>
            <a:spLocks noGrp="1"/>
          </p:cNvSpPr>
          <p:nvPr>
            <p:ph type="pic" idx="2"/>
          </p:nvPr>
        </p:nvSpPr>
        <p:spPr>
          <a:xfrm>
            <a:off x="3213984" y="1503169"/>
            <a:ext cx="3827400" cy="7419300"/>
          </a:xfrm>
          <a:prstGeom prst="rect">
            <a:avLst/>
          </a:prstGeom>
          <a:noFill/>
          <a:ln>
            <a:noFill/>
          </a:ln>
        </p:spPr>
        <p:txBody>
          <a:bodyPr spcFirstLastPara="1" wrap="square" lIns="99300" tIns="49650" rIns="99300" bIns="49650" anchor="t" anchorCtr="0">
            <a:noAutofit/>
          </a:bodyPr>
          <a:lstStyle>
            <a:lvl1pPr marR="0" lvl="0" algn="l" rtl="0">
              <a:lnSpc>
                <a:spcPct val="90000"/>
              </a:lnSpc>
              <a:spcBef>
                <a:spcPts val="800"/>
              </a:spcBef>
              <a:spcAft>
                <a:spcPts val="0"/>
              </a:spcAft>
              <a:buClr>
                <a:schemeClr val="dk1"/>
              </a:buClr>
              <a:buSzPts val="2600"/>
              <a:buFont typeface="Arial"/>
              <a:buNone/>
              <a:defRPr sz="26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300"/>
              <a:buFont typeface="Arial"/>
              <a:buNone/>
              <a:defRPr sz="23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09" name="Google Shape;109;p22"/>
          <p:cNvSpPr txBox="1">
            <a:spLocks noGrp="1"/>
          </p:cNvSpPr>
          <p:nvPr>
            <p:ph type="body" idx="1"/>
          </p:nvPr>
        </p:nvSpPr>
        <p:spPr>
          <a:xfrm>
            <a:off x="520735" y="3132000"/>
            <a:ext cx="2438400" cy="5802300"/>
          </a:xfrm>
          <a:prstGeom prst="rect">
            <a:avLst/>
          </a:prstGeom>
          <a:noFill/>
          <a:ln>
            <a:noFill/>
          </a:ln>
        </p:spPr>
        <p:txBody>
          <a:bodyPr spcFirstLastPara="1" wrap="square" lIns="99300" tIns="49650" rIns="99300" bIns="49650" anchor="t" anchorCtr="0">
            <a:noAutofit/>
          </a:bodyPr>
          <a:lstStyle>
            <a:lvl1pPr marL="457200" lvl="0" indent="-228600" algn="l" rtl="0">
              <a:lnSpc>
                <a:spcPct val="90000"/>
              </a:lnSpc>
              <a:spcBef>
                <a:spcPts val="800"/>
              </a:spcBef>
              <a:spcAft>
                <a:spcPts val="0"/>
              </a:spcAft>
              <a:buClr>
                <a:schemeClr val="dk1"/>
              </a:buClr>
              <a:buSzPts val="1300"/>
              <a:buNone/>
              <a:defRPr sz="13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1000"/>
              <a:buNone/>
              <a:defRPr sz="10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10" name="Google Shape;110;p22"/>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11" name="Google Shape;111;p22"/>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12" name="Google Shape;112;p22"/>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519751" y="555836"/>
            <a:ext cx="6520500" cy="20178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115" name="Google Shape;115;p23"/>
          <p:cNvSpPr txBox="1">
            <a:spLocks noGrp="1"/>
          </p:cNvSpPr>
          <p:nvPr>
            <p:ph type="body" idx="1"/>
          </p:nvPr>
        </p:nvSpPr>
        <p:spPr>
          <a:xfrm rot="5400000">
            <a:off x="468000" y="2830917"/>
            <a:ext cx="6624000" cy="65205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116" name="Google Shape;116;p23"/>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17" name="Google Shape;117;p23"/>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18" name="Google Shape;118;p23"/>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1801500" y="4164384"/>
            <a:ext cx="8847300" cy="1630200"/>
          </a:xfrm>
          <a:prstGeom prst="rect">
            <a:avLst/>
          </a:prstGeom>
          <a:noFill/>
          <a:ln>
            <a:noFill/>
          </a:ln>
        </p:spPr>
        <p:txBody>
          <a:bodyPr spcFirstLastPara="1" wrap="square" lIns="99300" tIns="49650" rIns="99300" bIns="49650" anchor="ctr" anchorCtr="0">
            <a:noAutofit/>
          </a:bodyPr>
          <a:lstStyle>
            <a:lvl1pPr lvl="0" algn="l" rtl="0">
              <a:lnSpc>
                <a:spcPct val="90000"/>
              </a:lnSpc>
              <a:spcBef>
                <a:spcPts val="0"/>
              </a:spcBef>
              <a:spcAft>
                <a:spcPts val="0"/>
              </a:spcAft>
              <a:buClr>
                <a:schemeClr val="dk1"/>
              </a:buClr>
              <a:buSzPts val="2000"/>
              <a:buNone/>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121" name="Google Shape;121;p24"/>
          <p:cNvSpPr txBox="1">
            <a:spLocks noGrp="1"/>
          </p:cNvSpPr>
          <p:nvPr>
            <p:ph type="body" idx="1"/>
          </p:nvPr>
        </p:nvSpPr>
        <p:spPr>
          <a:xfrm rot="5400000">
            <a:off x="-1505924" y="2581584"/>
            <a:ext cx="8847300" cy="4795800"/>
          </a:xfrm>
          <a:prstGeom prst="rect">
            <a:avLst/>
          </a:prstGeom>
          <a:noFill/>
          <a:ln>
            <a:noFill/>
          </a:ln>
        </p:spPr>
        <p:txBody>
          <a:bodyPr spcFirstLastPara="1" wrap="square" lIns="99300" tIns="49650" rIns="99300" bIns="49650" anchor="t" anchorCtr="0">
            <a:noAutofit/>
          </a:bodyPr>
          <a:lstStyle>
            <a:lvl1pPr marL="457200" lvl="0" indent="-355600" algn="l" rtl="0">
              <a:lnSpc>
                <a:spcPct val="90000"/>
              </a:lnSpc>
              <a:spcBef>
                <a:spcPts val="800"/>
              </a:spcBef>
              <a:spcAft>
                <a:spcPts val="0"/>
              </a:spcAft>
              <a:buClr>
                <a:schemeClr val="dk1"/>
              </a:buClr>
              <a:buSzPts val="2000"/>
              <a:buChar char="•"/>
              <a:defRPr/>
            </a:lvl1pPr>
            <a:lvl2pPr marL="914400" lvl="1" indent="-355600" algn="l" rtl="0">
              <a:lnSpc>
                <a:spcPct val="90000"/>
              </a:lnSpc>
              <a:spcBef>
                <a:spcPts val="400"/>
              </a:spcBef>
              <a:spcAft>
                <a:spcPts val="0"/>
              </a:spcAft>
              <a:buClr>
                <a:schemeClr val="dk1"/>
              </a:buClr>
              <a:buSzPts val="2000"/>
              <a:buChar char="•"/>
              <a:defRPr/>
            </a:lvl2pPr>
            <a:lvl3pPr marL="1371600" lvl="2" indent="-355600" algn="l" rtl="0">
              <a:lnSpc>
                <a:spcPct val="90000"/>
              </a:lnSpc>
              <a:spcBef>
                <a:spcPts val="400"/>
              </a:spcBef>
              <a:spcAft>
                <a:spcPts val="0"/>
              </a:spcAft>
              <a:buClr>
                <a:schemeClr val="dk1"/>
              </a:buClr>
              <a:buSzPts val="2000"/>
              <a:buChar char="•"/>
              <a:defRPr/>
            </a:lvl3pPr>
            <a:lvl4pPr marL="1828800" lvl="3" indent="-355600" algn="l" rtl="0">
              <a:lnSpc>
                <a:spcPct val="90000"/>
              </a:lnSpc>
              <a:spcBef>
                <a:spcPts val="400"/>
              </a:spcBef>
              <a:spcAft>
                <a:spcPts val="0"/>
              </a:spcAft>
              <a:buClr>
                <a:schemeClr val="dk1"/>
              </a:buClr>
              <a:buSzPts val="2000"/>
              <a:buChar char="•"/>
              <a:defRPr/>
            </a:lvl4pPr>
            <a:lvl5pPr marL="2286000" lvl="4" indent="-355600" algn="l" rtl="0">
              <a:lnSpc>
                <a:spcPct val="90000"/>
              </a:lnSpc>
              <a:spcBef>
                <a:spcPts val="400"/>
              </a:spcBef>
              <a:spcAft>
                <a:spcPts val="0"/>
              </a:spcAft>
              <a:buClr>
                <a:schemeClr val="dk1"/>
              </a:buClr>
              <a:buSzPts val="2000"/>
              <a:buChar char="•"/>
              <a:defRPr/>
            </a:lvl5pPr>
            <a:lvl6pPr marL="2743200" lvl="5" indent="-355600" algn="l" rtl="0">
              <a:lnSpc>
                <a:spcPct val="90000"/>
              </a:lnSpc>
              <a:spcBef>
                <a:spcPts val="400"/>
              </a:spcBef>
              <a:spcAft>
                <a:spcPts val="0"/>
              </a:spcAft>
              <a:buClr>
                <a:schemeClr val="dk1"/>
              </a:buClr>
              <a:buSzPts val="2000"/>
              <a:buChar char="•"/>
              <a:defRPr/>
            </a:lvl6pPr>
            <a:lvl7pPr marL="3200400" lvl="6" indent="-355600" algn="l" rtl="0">
              <a:lnSpc>
                <a:spcPct val="90000"/>
              </a:lnSpc>
              <a:spcBef>
                <a:spcPts val="400"/>
              </a:spcBef>
              <a:spcAft>
                <a:spcPts val="0"/>
              </a:spcAft>
              <a:buClr>
                <a:schemeClr val="dk1"/>
              </a:buClr>
              <a:buSzPts val="2000"/>
              <a:buChar char="•"/>
              <a:defRPr/>
            </a:lvl7pPr>
            <a:lvl8pPr marL="3657600" lvl="7" indent="-355600" algn="l" rtl="0">
              <a:lnSpc>
                <a:spcPct val="90000"/>
              </a:lnSpc>
              <a:spcBef>
                <a:spcPts val="400"/>
              </a:spcBef>
              <a:spcAft>
                <a:spcPts val="0"/>
              </a:spcAft>
              <a:buClr>
                <a:schemeClr val="dk1"/>
              </a:buClr>
              <a:buSzPts val="2000"/>
              <a:buChar char="•"/>
              <a:defRPr/>
            </a:lvl8pPr>
            <a:lvl9pPr marL="4114800" lvl="8" indent="-355600" algn="l" rtl="0">
              <a:lnSpc>
                <a:spcPct val="90000"/>
              </a:lnSpc>
              <a:spcBef>
                <a:spcPts val="400"/>
              </a:spcBef>
              <a:spcAft>
                <a:spcPts val="0"/>
              </a:spcAft>
              <a:buClr>
                <a:schemeClr val="dk1"/>
              </a:buClr>
              <a:buSzPts val="2000"/>
              <a:buChar char="•"/>
              <a:defRPr/>
            </a:lvl9pPr>
          </a:lstStyle>
          <a:p>
            <a:endParaRPr/>
          </a:p>
        </p:txBody>
      </p:sp>
      <p:sp>
        <p:nvSpPr>
          <p:cNvPr id="122" name="Google Shape;122;p24"/>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23" name="Google Shape;123;p24"/>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lvl="0" algn="ctr"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124" name="Google Shape;124;p24"/>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39232"/>
            <a:ext cx="7044600" cy="6934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39232"/>
            <a:ext cx="3306900" cy="6934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3995291" y="2339232"/>
            <a:ext cx="3306900" cy="6934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27727"/>
            <a:ext cx="2321700" cy="15339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20535"/>
            <a:ext cx="2321700" cy="6453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13690"/>
            <a:ext cx="5264700" cy="8303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54"/>
            <a:ext cx="3780000" cy="1044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03032"/>
            <a:ext cx="3344400" cy="30087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689531"/>
            <a:ext cx="3344400" cy="250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469689"/>
            <a:ext cx="3172200" cy="75000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586994"/>
            <a:ext cx="4959600" cy="1228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03288"/>
            <a:ext cx="7044600" cy="1162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39232"/>
            <a:ext cx="7044600" cy="6934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465147"/>
            <a:ext cx="453600" cy="7989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519751" y="555836"/>
            <a:ext cx="6520500" cy="2017800"/>
          </a:xfrm>
          <a:prstGeom prst="rect">
            <a:avLst/>
          </a:prstGeom>
          <a:noFill/>
          <a:ln>
            <a:noFill/>
          </a:ln>
        </p:spPr>
        <p:txBody>
          <a:bodyPr spcFirstLastPara="1" wrap="square" lIns="99300" tIns="49650" rIns="99300" bIns="49650" anchor="ctr" anchorCtr="0">
            <a:noAutofit/>
          </a:bodyPr>
          <a:lstStyle>
            <a:lvl1pPr marR="0" lvl="0" algn="l" rtl="0">
              <a:lnSpc>
                <a:spcPct val="90000"/>
              </a:lnSpc>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lvl="1" rtl="0">
              <a:spcBef>
                <a:spcPts val="0"/>
              </a:spcBef>
              <a:spcAft>
                <a:spcPts val="0"/>
              </a:spcAft>
              <a:buSzPts val="1500"/>
              <a:buNone/>
              <a:defRPr sz="2000"/>
            </a:lvl2pPr>
            <a:lvl3pPr lvl="2" rtl="0">
              <a:spcBef>
                <a:spcPts val="0"/>
              </a:spcBef>
              <a:spcAft>
                <a:spcPts val="0"/>
              </a:spcAft>
              <a:buSzPts val="1500"/>
              <a:buNone/>
              <a:defRPr sz="2000"/>
            </a:lvl3pPr>
            <a:lvl4pPr lvl="3" rtl="0">
              <a:spcBef>
                <a:spcPts val="0"/>
              </a:spcBef>
              <a:spcAft>
                <a:spcPts val="0"/>
              </a:spcAft>
              <a:buSzPts val="1500"/>
              <a:buNone/>
              <a:defRPr sz="2000"/>
            </a:lvl4pPr>
            <a:lvl5pPr lvl="4" rtl="0">
              <a:spcBef>
                <a:spcPts val="0"/>
              </a:spcBef>
              <a:spcAft>
                <a:spcPts val="0"/>
              </a:spcAft>
              <a:buSzPts val="1500"/>
              <a:buNone/>
              <a:defRPr sz="2000"/>
            </a:lvl5pPr>
            <a:lvl6pPr lvl="5" rtl="0">
              <a:spcBef>
                <a:spcPts val="0"/>
              </a:spcBef>
              <a:spcAft>
                <a:spcPts val="0"/>
              </a:spcAft>
              <a:buSzPts val="1500"/>
              <a:buNone/>
              <a:defRPr sz="2000"/>
            </a:lvl6pPr>
            <a:lvl7pPr lvl="6" rtl="0">
              <a:spcBef>
                <a:spcPts val="0"/>
              </a:spcBef>
              <a:spcAft>
                <a:spcPts val="0"/>
              </a:spcAft>
              <a:buSzPts val="1500"/>
              <a:buNone/>
              <a:defRPr sz="2000"/>
            </a:lvl7pPr>
            <a:lvl8pPr lvl="7" rtl="0">
              <a:spcBef>
                <a:spcPts val="0"/>
              </a:spcBef>
              <a:spcAft>
                <a:spcPts val="0"/>
              </a:spcAft>
              <a:buSzPts val="1500"/>
              <a:buNone/>
              <a:defRPr sz="2000"/>
            </a:lvl8pPr>
            <a:lvl9pPr lvl="8" rtl="0">
              <a:spcBef>
                <a:spcPts val="0"/>
              </a:spcBef>
              <a:spcAft>
                <a:spcPts val="0"/>
              </a:spcAft>
              <a:buSzPts val="1500"/>
              <a:buNone/>
              <a:defRPr sz="2000"/>
            </a:lvl9pPr>
          </a:lstStyle>
          <a:p>
            <a:endParaRPr/>
          </a:p>
        </p:txBody>
      </p:sp>
      <p:sp>
        <p:nvSpPr>
          <p:cNvPr id="52" name="Google Shape;52;p13"/>
          <p:cNvSpPr txBox="1">
            <a:spLocks noGrp="1"/>
          </p:cNvSpPr>
          <p:nvPr>
            <p:ph type="body" idx="1"/>
          </p:nvPr>
        </p:nvSpPr>
        <p:spPr>
          <a:xfrm>
            <a:off x="519751" y="2779167"/>
            <a:ext cx="6520500" cy="6624000"/>
          </a:xfrm>
          <a:prstGeom prst="rect">
            <a:avLst/>
          </a:prstGeom>
          <a:noFill/>
          <a:ln>
            <a:noFill/>
          </a:ln>
        </p:spPr>
        <p:txBody>
          <a:bodyPr spcFirstLastPara="1" wrap="square" lIns="99300" tIns="49650" rIns="99300" bIns="49650" anchor="t" anchorCtr="0">
            <a:noAutofit/>
          </a:bodyPr>
          <a:lstStyle>
            <a:lvl1pPr marL="457200" marR="0" lvl="0" indent="-374650" algn="l" rtl="0">
              <a:lnSpc>
                <a:spcPct val="90000"/>
              </a:lnSpc>
              <a:spcBef>
                <a:spcPts val="800"/>
              </a:spcBef>
              <a:spcAft>
                <a:spcPts val="0"/>
              </a:spcAft>
              <a:buClr>
                <a:schemeClr val="dk1"/>
              </a:buClr>
              <a:buSzPts val="2300"/>
              <a:buFont typeface="Arial"/>
              <a:buChar char="•"/>
              <a:defRPr sz="2300" b="0" i="0" u="none" strike="noStrike" cap="none">
                <a:solidFill>
                  <a:schemeClr val="dk1"/>
                </a:solidFill>
                <a:latin typeface="Calibri"/>
                <a:ea typeface="Calibri"/>
                <a:cs typeface="Calibri"/>
                <a:sym typeface="Calibri"/>
              </a:defRPr>
            </a:lvl1pPr>
            <a:lvl2pPr marL="914400" marR="0" lvl="1" indent="-355600" algn="l" rtl="0">
              <a:lnSpc>
                <a:spcPct val="9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519751" y="9676336"/>
            <a:ext cx="1700700" cy="555900"/>
          </a:xfrm>
          <a:prstGeom prst="rect">
            <a:avLst/>
          </a:prstGeom>
          <a:noFill/>
          <a:ln>
            <a:noFill/>
          </a:ln>
        </p:spPr>
        <p:txBody>
          <a:bodyPr spcFirstLastPara="1" wrap="square" lIns="99300" tIns="49650" rIns="99300" bIns="49650" anchor="ctr" anchorCtr="0">
            <a:noAutofit/>
          </a:bodyPr>
          <a:lstStyle>
            <a:lvl1pPr marR="0" lvl="0" algn="l" rtl="0">
              <a:spcBef>
                <a:spcPts val="0"/>
              </a:spcBef>
              <a:spcAft>
                <a:spcPts val="0"/>
              </a:spcAft>
              <a:buSzPts val="1500"/>
              <a:buNone/>
              <a:defRPr sz="10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2504251" y="9676336"/>
            <a:ext cx="2551500" cy="555900"/>
          </a:xfrm>
          <a:prstGeom prst="rect">
            <a:avLst/>
          </a:prstGeom>
          <a:noFill/>
          <a:ln>
            <a:noFill/>
          </a:ln>
        </p:spPr>
        <p:txBody>
          <a:bodyPr spcFirstLastPara="1" wrap="square" lIns="99300" tIns="49650" rIns="99300" bIns="49650" anchor="ctr" anchorCtr="0">
            <a:noAutofit/>
          </a:bodyPr>
          <a:lstStyle>
            <a:lvl1pPr marR="0" lvl="0" algn="ctr" rtl="0">
              <a:spcBef>
                <a:spcPts val="0"/>
              </a:spcBef>
              <a:spcAft>
                <a:spcPts val="0"/>
              </a:spcAft>
              <a:buSzPts val="1500"/>
              <a:buNone/>
              <a:defRPr sz="10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500"/>
              <a:buNone/>
              <a:defRPr sz="20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5339250" y="9676336"/>
            <a:ext cx="1700700" cy="555900"/>
          </a:xfrm>
          <a:prstGeom prst="rect">
            <a:avLst/>
          </a:prstGeom>
          <a:noFill/>
          <a:ln>
            <a:noFill/>
          </a:ln>
        </p:spPr>
        <p:txBody>
          <a:bodyPr spcFirstLastPara="1" wrap="square" lIns="99300" tIns="49650" rIns="99300" bIns="49650" anchor="ctr" anchorCtr="0">
            <a:noAutofit/>
          </a:bodyPr>
          <a:lstStyle>
            <a:lvl1pPr marL="0" marR="0" lvl="0" indent="0" algn="r" rtl="0">
              <a:spcBef>
                <a:spcPts val="0"/>
              </a:spcBef>
              <a:buNone/>
              <a:defRPr sz="1000" b="0" i="0" u="none" strike="noStrike" cap="none">
                <a:solidFill>
                  <a:srgbClr val="888888"/>
                </a:solidFill>
                <a:latin typeface="Calibri"/>
                <a:ea typeface="Calibri"/>
                <a:cs typeface="Calibri"/>
                <a:sym typeface="Calibri"/>
              </a:defRPr>
            </a:lvl1pPr>
            <a:lvl2pPr marL="0" marR="0" lvl="1" indent="0" algn="r" rtl="0">
              <a:spcBef>
                <a:spcPts val="0"/>
              </a:spcBef>
              <a:buNone/>
              <a:defRPr sz="1000" b="0" i="0" u="none" strike="noStrike" cap="none">
                <a:solidFill>
                  <a:srgbClr val="888888"/>
                </a:solidFill>
                <a:latin typeface="Calibri"/>
                <a:ea typeface="Calibri"/>
                <a:cs typeface="Calibri"/>
                <a:sym typeface="Calibri"/>
              </a:defRPr>
            </a:lvl2pPr>
            <a:lvl3pPr marL="0" marR="0" lvl="2" indent="0" algn="r" rtl="0">
              <a:spcBef>
                <a:spcPts val="0"/>
              </a:spcBef>
              <a:buNone/>
              <a:defRPr sz="1000" b="0" i="0" u="none" strike="noStrike" cap="none">
                <a:solidFill>
                  <a:srgbClr val="888888"/>
                </a:solidFill>
                <a:latin typeface="Calibri"/>
                <a:ea typeface="Calibri"/>
                <a:cs typeface="Calibri"/>
                <a:sym typeface="Calibri"/>
              </a:defRPr>
            </a:lvl3pPr>
            <a:lvl4pPr marL="0" marR="0" lvl="3" indent="0" algn="r" rtl="0">
              <a:spcBef>
                <a:spcPts val="0"/>
              </a:spcBef>
              <a:buNone/>
              <a:defRPr sz="1000" b="0" i="0" u="none" strike="noStrike" cap="none">
                <a:solidFill>
                  <a:srgbClr val="888888"/>
                </a:solidFill>
                <a:latin typeface="Calibri"/>
                <a:ea typeface="Calibri"/>
                <a:cs typeface="Calibri"/>
                <a:sym typeface="Calibri"/>
              </a:defRPr>
            </a:lvl4pPr>
            <a:lvl5pPr marL="0" marR="0" lvl="4" indent="0" algn="r" rtl="0">
              <a:spcBef>
                <a:spcPts val="0"/>
              </a:spcBef>
              <a:buNone/>
              <a:defRPr sz="1000" b="0" i="0" u="none" strike="noStrike" cap="none">
                <a:solidFill>
                  <a:srgbClr val="888888"/>
                </a:solidFill>
                <a:latin typeface="Calibri"/>
                <a:ea typeface="Calibri"/>
                <a:cs typeface="Calibri"/>
                <a:sym typeface="Calibri"/>
              </a:defRPr>
            </a:lvl5pPr>
            <a:lvl6pPr marL="0" marR="0" lvl="5" indent="0" algn="r" rtl="0">
              <a:spcBef>
                <a:spcPts val="0"/>
              </a:spcBef>
              <a:buNone/>
              <a:defRPr sz="1000" b="0" i="0" u="none" strike="noStrike" cap="none">
                <a:solidFill>
                  <a:srgbClr val="888888"/>
                </a:solidFill>
                <a:latin typeface="Calibri"/>
                <a:ea typeface="Calibri"/>
                <a:cs typeface="Calibri"/>
                <a:sym typeface="Calibri"/>
              </a:defRPr>
            </a:lvl6pPr>
            <a:lvl7pPr marL="0" marR="0" lvl="6" indent="0" algn="r" rtl="0">
              <a:spcBef>
                <a:spcPts val="0"/>
              </a:spcBef>
              <a:buNone/>
              <a:defRPr sz="1000" b="0" i="0" u="none" strike="noStrike" cap="none">
                <a:solidFill>
                  <a:srgbClr val="888888"/>
                </a:solidFill>
                <a:latin typeface="Calibri"/>
                <a:ea typeface="Calibri"/>
                <a:cs typeface="Calibri"/>
                <a:sym typeface="Calibri"/>
              </a:defRPr>
            </a:lvl7pPr>
            <a:lvl8pPr marL="0" marR="0" lvl="7" indent="0" algn="r" rtl="0">
              <a:spcBef>
                <a:spcPts val="0"/>
              </a:spcBef>
              <a:buNone/>
              <a:defRPr sz="1000" b="0" i="0" u="none" strike="noStrike" cap="none">
                <a:solidFill>
                  <a:srgbClr val="888888"/>
                </a:solidFill>
                <a:latin typeface="Calibri"/>
                <a:ea typeface="Calibri"/>
                <a:cs typeface="Calibri"/>
                <a:sym typeface="Calibri"/>
              </a:defRPr>
            </a:lvl8pPr>
            <a:lvl9pPr marL="0" marR="0" lvl="8" indent="0" algn="r" rtl="0">
              <a:spcBef>
                <a:spcPts val="0"/>
              </a:spcBef>
              <a:buNone/>
              <a:defRPr sz="10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exempledecv.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p:nvPr/>
        </p:nvSpPr>
        <p:spPr>
          <a:xfrm>
            <a:off x="3023047" y="5993559"/>
            <a:ext cx="2193417" cy="285085"/>
          </a:xfrm>
          <a:custGeom>
            <a:avLst/>
            <a:gdLst/>
            <a:ahLst/>
            <a:cxnLst/>
            <a:rect l="l" t="t" r="r" b="b"/>
            <a:pathLst>
              <a:path w="1539240" h="270223" extrusionOk="0">
                <a:moveTo>
                  <a:pt x="0" y="0"/>
                </a:moveTo>
                <a:lnTo>
                  <a:pt x="1539119" y="0"/>
                </a:lnTo>
                <a:cubicBezTo>
                  <a:pt x="1539159" y="90074"/>
                  <a:pt x="1539200" y="180149"/>
                  <a:pt x="1539240" y="270223"/>
                </a:cubicBezTo>
                <a:lnTo>
                  <a:pt x="0" y="270223"/>
                </a:lnTo>
                <a:lnTo>
                  <a:pt x="0" y="0"/>
                </a:lnTo>
                <a:close/>
              </a:path>
            </a:pathLst>
          </a:cu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30" name="Google Shape;130;p25"/>
          <p:cNvSpPr/>
          <p:nvPr/>
        </p:nvSpPr>
        <p:spPr>
          <a:xfrm>
            <a:off x="0" y="563024"/>
            <a:ext cx="7560000" cy="820994"/>
          </a:xfrm>
          <a:prstGeom prst="rect">
            <a:avLst/>
          </a:prstGeom>
          <a:solidFill>
            <a:srgbClr val="293042"/>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nvGrpSpPr>
          <p:cNvPr id="131" name="Google Shape;131;p25"/>
          <p:cNvGrpSpPr/>
          <p:nvPr/>
        </p:nvGrpSpPr>
        <p:grpSpPr>
          <a:xfrm>
            <a:off x="110388" y="2488214"/>
            <a:ext cx="1673776" cy="929397"/>
            <a:chOff x="333806" y="2776493"/>
            <a:chExt cx="1518302" cy="881864"/>
          </a:xfrm>
        </p:grpSpPr>
        <p:sp>
          <p:nvSpPr>
            <p:cNvPr id="132" name="Google Shape;132;p25"/>
            <p:cNvSpPr txBox="1"/>
            <p:nvPr/>
          </p:nvSpPr>
          <p:spPr>
            <a:xfrm>
              <a:off x="333807" y="3186096"/>
              <a:ext cx="1518300" cy="2616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err="1">
                  <a:solidFill>
                    <a:schemeClr val="dk1"/>
                  </a:solidFill>
                  <a:latin typeface="Calibri"/>
                  <a:ea typeface="Calibri"/>
                  <a:cs typeface="Calibri"/>
                  <a:sym typeface="Calibri"/>
                </a:rPr>
                <a:t>Twitter.com</a:t>
              </a:r>
              <a:r>
                <a:rPr lang="fr" sz="1200" dirty="0">
                  <a:solidFill>
                    <a:schemeClr val="dk1"/>
                  </a:solidFill>
                  <a:latin typeface="Calibri"/>
                  <a:ea typeface="Calibri"/>
                  <a:cs typeface="Calibri"/>
                  <a:sym typeface="Calibri"/>
                </a:rPr>
                <a:t>/ profil</a:t>
              </a:r>
              <a:endParaRPr sz="1200" dirty="0">
                <a:solidFill>
                  <a:schemeClr val="dk1"/>
                </a:solidFill>
                <a:latin typeface="Calibri"/>
                <a:ea typeface="Calibri"/>
                <a:cs typeface="Calibri"/>
                <a:sym typeface="Calibri"/>
              </a:endParaRPr>
            </a:p>
          </p:txBody>
        </p:sp>
        <p:sp>
          <p:nvSpPr>
            <p:cNvPr id="133" name="Google Shape;133;p25"/>
            <p:cNvSpPr txBox="1"/>
            <p:nvPr/>
          </p:nvSpPr>
          <p:spPr>
            <a:xfrm>
              <a:off x="333808" y="2966834"/>
              <a:ext cx="1518300" cy="2616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err="1">
                  <a:solidFill>
                    <a:schemeClr val="dk1"/>
                  </a:solidFill>
                  <a:latin typeface="Calibri"/>
                  <a:ea typeface="Calibri"/>
                  <a:cs typeface="Calibri"/>
                  <a:sym typeface="Calibri"/>
                </a:rPr>
                <a:t>Facebook.com</a:t>
              </a:r>
              <a:r>
                <a:rPr lang="fr" sz="1200" dirty="0">
                  <a:solidFill>
                    <a:schemeClr val="dk1"/>
                  </a:solidFill>
                  <a:latin typeface="Calibri"/>
                  <a:ea typeface="Calibri"/>
                  <a:cs typeface="Calibri"/>
                  <a:sym typeface="Calibri"/>
                </a:rPr>
                <a:t>/profil</a:t>
              </a:r>
              <a:endParaRPr sz="1200" dirty="0">
                <a:solidFill>
                  <a:schemeClr val="dk1"/>
                </a:solidFill>
                <a:latin typeface="Calibri"/>
                <a:ea typeface="Calibri"/>
                <a:cs typeface="Calibri"/>
                <a:sym typeface="Calibri"/>
              </a:endParaRPr>
            </a:p>
          </p:txBody>
        </p:sp>
        <p:sp>
          <p:nvSpPr>
            <p:cNvPr id="134" name="Google Shape;134;p25"/>
            <p:cNvSpPr txBox="1"/>
            <p:nvPr/>
          </p:nvSpPr>
          <p:spPr>
            <a:xfrm>
              <a:off x="333806" y="2776493"/>
              <a:ext cx="1518300" cy="2616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a:solidFill>
                    <a:schemeClr val="dk1"/>
                  </a:solidFill>
                  <a:latin typeface="Calibri"/>
                  <a:ea typeface="Calibri"/>
                  <a:cs typeface="Calibri"/>
                  <a:sym typeface="Calibri"/>
                </a:rPr>
                <a:t>Mob : 01 02 03 04 05</a:t>
              </a:r>
              <a:endParaRPr sz="1200" dirty="0">
                <a:solidFill>
                  <a:schemeClr val="dk1"/>
                </a:solidFill>
                <a:latin typeface="Calibri"/>
                <a:ea typeface="Calibri"/>
                <a:cs typeface="Calibri"/>
                <a:sym typeface="Calibri"/>
              </a:endParaRPr>
            </a:p>
          </p:txBody>
        </p:sp>
        <p:sp>
          <p:nvSpPr>
            <p:cNvPr id="135" name="Google Shape;135;p25"/>
            <p:cNvSpPr txBox="1"/>
            <p:nvPr/>
          </p:nvSpPr>
          <p:spPr>
            <a:xfrm>
              <a:off x="333806" y="3396757"/>
              <a:ext cx="1518300" cy="2616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err="1">
                  <a:solidFill>
                    <a:schemeClr val="dk1"/>
                  </a:solidFill>
                  <a:latin typeface="Calibri"/>
                  <a:ea typeface="Calibri"/>
                  <a:cs typeface="Calibri"/>
                  <a:sym typeface="Calibri"/>
                </a:rPr>
                <a:t>Linkedin.com</a:t>
              </a:r>
              <a:r>
                <a:rPr lang="fr" sz="1200" dirty="0">
                  <a:solidFill>
                    <a:schemeClr val="dk1"/>
                  </a:solidFill>
                  <a:latin typeface="Calibri"/>
                  <a:ea typeface="Calibri"/>
                  <a:cs typeface="Calibri"/>
                  <a:sym typeface="Calibri"/>
                </a:rPr>
                <a:t>/ profil</a:t>
              </a:r>
              <a:endParaRPr sz="1200" dirty="0">
                <a:solidFill>
                  <a:schemeClr val="dk1"/>
                </a:solidFill>
                <a:latin typeface="Calibri"/>
                <a:ea typeface="Calibri"/>
                <a:cs typeface="Calibri"/>
                <a:sym typeface="Calibri"/>
              </a:endParaRPr>
            </a:p>
          </p:txBody>
        </p:sp>
      </p:grpSp>
      <p:sp>
        <p:nvSpPr>
          <p:cNvPr id="136" name="Google Shape;136;p25"/>
          <p:cNvSpPr txBox="1"/>
          <p:nvPr/>
        </p:nvSpPr>
        <p:spPr>
          <a:xfrm>
            <a:off x="110371" y="6189991"/>
            <a:ext cx="844963" cy="6327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a:solidFill>
                  <a:schemeClr val="dk1"/>
                </a:solidFill>
                <a:latin typeface="Calibri"/>
                <a:ea typeface="Calibri"/>
                <a:cs typeface="Calibri"/>
                <a:sym typeface="Calibri"/>
              </a:rPr>
              <a:t>Français</a:t>
            </a:r>
            <a:endParaRPr sz="1500" dirty="0"/>
          </a:p>
          <a:p>
            <a:pPr marL="0" marR="0" lvl="0" indent="0" algn="l" rtl="0">
              <a:spcBef>
                <a:spcPts val="0"/>
              </a:spcBef>
              <a:spcAft>
                <a:spcPts val="0"/>
              </a:spcAft>
              <a:buNone/>
            </a:pPr>
            <a:r>
              <a:rPr lang="fr" sz="1200" dirty="0">
                <a:solidFill>
                  <a:schemeClr val="dk1"/>
                </a:solidFill>
                <a:latin typeface="Calibri"/>
                <a:ea typeface="Calibri"/>
                <a:cs typeface="Calibri"/>
                <a:sym typeface="Calibri"/>
              </a:rPr>
              <a:t>Allemand </a:t>
            </a:r>
            <a:endParaRPr sz="1500" dirty="0"/>
          </a:p>
          <a:p>
            <a:pPr marL="0" marR="0" lvl="0" indent="0" algn="l" rtl="0">
              <a:spcBef>
                <a:spcPts val="0"/>
              </a:spcBef>
              <a:spcAft>
                <a:spcPts val="0"/>
              </a:spcAft>
              <a:buNone/>
            </a:pPr>
            <a:r>
              <a:rPr lang="fr" sz="1200" dirty="0">
                <a:solidFill>
                  <a:schemeClr val="dk1"/>
                </a:solidFill>
                <a:latin typeface="Calibri"/>
                <a:ea typeface="Calibri"/>
                <a:cs typeface="Calibri"/>
                <a:sym typeface="Calibri"/>
              </a:rPr>
              <a:t>Espagnol</a:t>
            </a:r>
            <a:endParaRPr sz="1500" dirty="0"/>
          </a:p>
        </p:txBody>
      </p:sp>
      <p:sp>
        <p:nvSpPr>
          <p:cNvPr id="137" name="Google Shape;137;p25"/>
          <p:cNvSpPr txBox="1"/>
          <p:nvPr/>
        </p:nvSpPr>
        <p:spPr>
          <a:xfrm>
            <a:off x="110371" y="7323364"/>
            <a:ext cx="1260300" cy="6327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a:solidFill>
                  <a:schemeClr val="dk1"/>
                </a:solidFill>
                <a:latin typeface="Calibri"/>
                <a:ea typeface="Calibri"/>
                <a:cs typeface="Calibri"/>
                <a:sym typeface="Calibri"/>
              </a:rPr>
              <a:t>Microsoft Office </a:t>
            </a:r>
            <a:endParaRPr sz="1500"/>
          </a:p>
          <a:p>
            <a:pPr marL="0" marR="0" lvl="0" indent="0" algn="l" rtl="0">
              <a:spcBef>
                <a:spcPts val="0"/>
              </a:spcBef>
              <a:spcAft>
                <a:spcPts val="0"/>
              </a:spcAft>
              <a:buNone/>
            </a:pPr>
            <a:r>
              <a:rPr lang="fr" sz="1200">
                <a:solidFill>
                  <a:schemeClr val="dk1"/>
                </a:solidFill>
                <a:latin typeface="Calibri"/>
                <a:ea typeface="Calibri"/>
                <a:cs typeface="Calibri"/>
                <a:sym typeface="Calibri"/>
              </a:rPr>
              <a:t>PHP MySQL</a:t>
            </a:r>
            <a:endParaRPr sz="1500"/>
          </a:p>
          <a:p>
            <a:pPr marL="0" marR="0" lvl="0" indent="0" algn="l" rtl="0">
              <a:spcBef>
                <a:spcPts val="0"/>
              </a:spcBef>
              <a:spcAft>
                <a:spcPts val="0"/>
              </a:spcAft>
              <a:buNone/>
            </a:pPr>
            <a:r>
              <a:rPr lang="fr" sz="1200">
                <a:solidFill>
                  <a:schemeClr val="dk1"/>
                </a:solidFill>
                <a:latin typeface="Calibri"/>
                <a:ea typeface="Calibri"/>
                <a:cs typeface="Calibri"/>
                <a:sym typeface="Calibri"/>
              </a:rPr>
              <a:t>Google Analytics</a:t>
            </a:r>
            <a:endParaRPr sz="1500"/>
          </a:p>
        </p:txBody>
      </p:sp>
      <p:sp>
        <p:nvSpPr>
          <p:cNvPr id="138" name="Google Shape;138;p25"/>
          <p:cNvSpPr txBox="1"/>
          <p:nvPr/>
        </p:nvSpPr>
        <p:spPr>
          <a:xfrm>
            <a:off x="101535" y="8357848"/>
            <a:ext cx="853800" cy="8109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200" dirty="0">
                <a:solidFill>
                  <a:schemeClr val="dk1"/>
                </a:solidFill>
                <a:latin typeface="Calibri"/>
                <a:ea typeface="Calibri"/>
                <a:cs typeface="Calibri"/>
                <a:sym typeface="Calibri"/>
              </a:rPr>
              <a:t>Créatif </a:t>
            </a:r>
            <a:endParaRPr sz="1500" dirty="0"/>
          </a:p>
          <a:p>
            <a:pPr marL="0" marR="0" lvl="0" indent="0" algn="l" rtl="0">
              <a:spcBef>
                <a:spcPts val="0"/>
              </a:spcBef>
              <a:spcAft>
                <a:spcPts val="0"/>
              </a:spcAft>
              <a:buNone/>
            </a:pPr>
            <a:r>
              <a:rPr lang="fr" sz="1200" dirty="0">
                <a:solidFill>
                  <a:schemeClr val="dk1"/>
                </a:solidFill>
                <a:latin typeface="Calibri"/>
                <a:ea typeface="Calibri"/>
                <a:cs typeface="Calibri"/>
                <a:sym typeface="Calibri"/>
              </a:rPr>
              <a:t>Sérieux </a:t>
            </a:r>
            <a:endParaRPr sz="1500" dirty="0"/>
          </a:p>
          <a:p>
            <a:pPr marL="0" marR="0" lvl="0" indent="0" algn="l" rtl="0">
              <a:spcBef>
                <a:spcPts val="0"/>
              </a:spcBef>
              <a:spcAft>
                <a:spcPts val="0"/>
              </a:spcAft>
              <a:buNone/>
            </a:pPr>
            <a:r>
              <a:rPr lang="fr" sz="1200" dirty="0">
                <a:solidFill>
                  <a:schemeClr val="dk1"/>
                </a:solidFill>
                <a:latin typeface="Calibri"/>
                <a:ea typeface="Calibri"/>
                <a:cs typeface="Calibri"/>
                <a:sym typeface="Calibri"/>
              </a:rPr>
              <a:t>Innovant </a:t>
            </a:r>
            <a:endParaRPr sz="1500" dirty="0"/>
          </a:p>
          <a:p>
            <a:pPr marL="0" marR="0" lvl="0" indent="0" algn="l" rtl="0">
              <a:spcBef>
                <a:spcPts val="0"/>
              </a:spcBef>
              <a:spcAft>
                <a:spcPts val="0"/>
              </a:spcAft>
              <a:buNone/>
            </a:pPr>
            <a:r>
              <a:rPr lang="fr" sz="1200" dirty="0">
                <a:solidFill>
                  <a:schemeClr val="dk1"/>
                </a:solidFill>
                <a:latin typeface="Calibri"/>
                <a:ea typeface="Calibri"/>
                <a:cs typeface="Calibri"/>
                <a:sym typeface="Calibri"/>
              </a:rPr>
              <a:t>Organisé</a:t>
            </a:r>
            <a:endParaRPr sz="1500" dirty="0"/>
          </a:p>
        </p:txBody>
      </p:sp>
      <p:sp>
        <p:nvSpPr>
          <p:cNvPr id="139" name="Google Shape;139;p25"/>
          <p:cNvSpPr txBox="1"/>
          <p:nvPr/>
        </p:nvSpPr>
        <p:spPr>
          <a:xfrm>
            <a:off x="110879" y="9558975"/>
            <a:ext cx="1925100" cy="453900"/>
          </a:xfrm>
          <a:prstGeom prst="rect">
            <a:avLst/>
          </a:prstGeom>
          <a:noFill/>
          <a:ln>
            <a:noFill/>
          </a:ln>
        </p:spPr>
        <p:txBody>
          <a:bodyPr spcFirstLastPara="1" wrap="square" lIns="99300" tIns="49650" rIns="99300" bIns="49650" anchor="t" anchorCtr="0">
            <a:noAutofit/>
          </a:bodyPr>
          <a:lstStyle/>
          <a:p>
            <a:pPr marL="0" marR="0" lvl="0" indent="0" algn="just" rtl="0">
              <a:spcBef>
                <a:spcPts val="0"/>
              </a:spcBef>
              <a:spcAft>
                <a:spcPts val="0"/>
              </a:spcAft>
              <a:buNone/>
            </a:pPr>
            <a:r>
              <a:rPr lang="fr" sz="1200">
                <a:solidFill>
                  <a:schemeClr val="dk1"/>
                </a:solidFill>
                <a:latin typeface="Calibri"/>
                <a:ea typeface="Calibri"/>
                <a:cs typeface="Calibri"/>
                <a:sym typeface="Calibri"/>
              </a:rPr>
              <a:t>Lorem ipsum gdf gddolor sit amet, consecteturgfd fd</a:t>
            </a:r>
            <a:endParaRPr sz="1500"/>
          </a:p>
        </p:txBody>
      </p:sp>
      <p:graphicFrame>
        <p:nvGraphicFramePr>
          <p:cNvPr id="140" name="Google Shape;140;p25"/>
          <p:cNvGraphicFramePr/>
          <p:nvPr>
            <p:extLst>
              <p:ext uri="{D42A27DB-BD31-4B8C-83A1-F6EECF244321}">
                <p14:modId xmlns:p14="http://schemas.microsoft.com/office/powerpoint/2010/main" val="1800093284"/>
              </p:ext>
            </p:extLst>
          </p:nvPr>
        </p:nvGraphicFramePr>
        <p:xfrm>
          <a:off x="2906430" y="2072123"/>
          <a:ext cx="4703975" cy="3875249"/>
        </p:xfrm>
        <a:graphic>
          <a:graphicData uri="http://schemas.openxmlformats.org/drawingml/2006/table">
            <a:tbl>
              <a:tblPr firstRow="1" bandRow="1">
                <a:noFill/>
                <a:tableStyleId>{600F72D7-570D-4E7C-8214-C616F9B69F87}</a:tableStyleId>
              </a:tblPr>
              <a:tblGrid>
                <a:gridCol w="3912150">
                  <a:extLst>
                    <a:ext uri="{9D8B030D-6E8A-4147-A177-3AD203B41FA5}">
                      <a16:colId xmlns:a16="http://schemas.microsoft.com/office/drawing/2014/main" val="20000"/>
                    </a:ext>
                  </a:extLst>
                </a:gridCol>
                <a:gridCol w="791825">
                  <a:extLst>
                    <a:ext uri="{9D8B030D-6E8A-4147-A177-3AD203B41FA5}">
                      <a16:colId xmlns:a16="http://schemas.microsoft.com/office/drawing/2014/main" val="20001"/>
                    </a:ext>
                  </a:extLst>
                </a:gridCol>
              </a:tblGrid>
              <a:tr h="317775">
                <a:tc>
                  <a:txBody>
                    <a:bodyPr/>
                    <a:lstStyle/>
                    <a:p>
                      <a:pPr marL="0" marR="0" lvl="0" indent="0" algn="l" rtl="0">
                        <a:lnSpc>
                          <a:spcPct val="100000"/>
                        </a:lnSpc>
                        <a:spcBef>
                          <a:spcPts val="0"/>
                        </a:spcBef>
                        <a:spcAft>
                          <a:spcPts val="0"/>
                        </a:spcAft>
                        <a:buClr>
                          <a:srgbClr val="00B050"/>
                        </a:buClr>
                        <a:buSzPts val="1200"/>
                        <a:buFont typeface="Courier New"/>
                        <a:buNone/>
                      </a:pPr>
                      <a:r>
                        <a:rPr lang="fr" sz="1200" b="1" i="0" u="none" strike="noStrike" cap="none" dirty="0">
                          <a:solidFill>
                            <a:schemeClr val="dk1"/>
                          </a:solidFill>
                          <a:latin typeface="Calibri"/>
                          <a:ea typeface="Calibri"/>
                          <a:cs typeface="Calibri"/>
                          <a:sym typeface="Calibri"/>
                        </a:rPr>
                        <a:t>Titre du poste| Ville</a:t>
                      </a: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B050"/>
                        </a:buClr>
                        <a:buSzPts val="1200"/>
                        <a:buFont typeface="Courier New"/>
                        <a:buNone/>
                      </a:pPr>
                      <a:r>
                        <a:rPr lang="fr" sz="1200" b="0" i="0" u="none" strike="noStrike" cap="none" dirty="0">
                          <a:solidFill>
                            <a:schemeClr val="dk1"/>
                          </a:solidFill>
                          <a:latin typeface="Calibri"/>
                          <a:ea typeface="Calibri"/>
                          <a:cs typeface="Calibri"/>
                          <a:sym typeface="Calibri"/>
                        </a:rPr>
                        <a:t>Nom de la société</a:t>
                      </a:r>
                      <a:endParaRP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2014-2015</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264150">
                <a:tc gridSpan="2">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a:t>
                      </a:r>
                      <a:endParaRPr sz="1500"/>
                    </a:p>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elit. Morbi tristique sapien nec nulla rutrum </a:t>
                      </a:r>
                      <a:endParaRPr sz="1500"/>
                    </a:p>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imperdiet. </a:t>
                      </a:r>
                      <a:endParaRPr sz="1500"/>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fr-FR"/>
                    </a:p>
                  </a:txBody>
                  <a:tcPr/>
                </a:tc>
                <a:extLst>
                  <a:ext uri="{0D108BD9-81ED-4DB2-BD59-A6C34878D82A}">
                    <a16:rowId xmlns:a16="http://schemas.microsoft.com/office/drawing/2014/main" val="10001"/>
                  </a:ext>
                </a:extLst>
              </a:tr>
              <a:tr h="178700">
                <a:tc>
                  <a:txBody>
                    <a:bodyPr/>
                    <a:lstStyle/>
                    <a:p>
                      <a:pPr marL="0" marR="0" lvl="0" indent="0" algn="l" rtl="0">
                        <a:lnSpc>
                          <a:spcPct val="100000"/>
                        </a:lnSpc>
                        <a:spcBef>
                          <a:spcPts val="0"/>
                        </a:spcBef>
                        <a:spcAft>
                          <a:spcPts val="0"/>
                        </a:spcAft>
                        <a:buClr>
                          <a:srgbClr val="00B050"/>
                        </a:buClr>
                        <a:buSzPts val="1200"/>
                        <a:buFont typeface="Courier New"/>
                        <a:buNone/>
                      </a:pPr>
                      <a:r>
                        <a:rPr lang="fr-FR" sz="1200" b="1" i="0" u="none" strike="noStrike" cap="none" dirty="0">
                          <a:solidFill>
                            <a:schemeClr val="dk1"/>
                          </a:solidFill>
                          <a:latin typeface="Calibri"/>
                          <a:ea typeface="Calibri"/>
                          <a:cs typeface="Calibri"/>
                          <a:sym typeface="Calibri"/>
                        </a:rPr>
                        <a:t>Titre du poste| Ville</a:t>
                      </a:r>
                    </a:p>
                    <a:p>
                      <a:pPr marL="0" marR="0" lvl="0" indent="0" algn="l" rtl="0">
                        <a:lnSpc>
                          <a:spcPct val="100000"/>
                        </a:lnSpc>
                        <a:spcBef>
                          <a:spcPts val="0"/>
                        </a:spcBef>
                        <a:spcAft>
                          <a:spcPts val="0"/>
                        </a:spcAft>
                        <a:buClr>
                          <a:srgbClr val="00B050"/>
                        </a:buClr>
                        <a:buSzPts val="1200"/>
                        <a:buFont typeface="Courier New"/>
                        <a:buNone/>
                      </a:pPr>
                      <a:r>
                        <a:rPr lang="fr-FR" sz="1200" b="0" i="0" u="none" strike="noStrike" cap="none" dirty="0">
                          <a:solidFill>
                            <a:schemeClr val="dk1"/>
                          </a:solidFill>
                          <a:latin typeface="Calibri"/>
                          <a:ea typeface="Calibri"/>
                          <a:cs typeface="Calibri"/>
                          <a:sym typeface="Calibri"/>
                        </a:rPr>
                        <a:t>Nom de la société</a:t>
                      </a:r>
                      <a:endParaRPr lang="fr-F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2015-2016</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583500">
                <a:tc>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elit. Morbi tristique sapien nec nulla rutrum imperdiet. </a:t>
                      </a:r>
                      <a:endParaRPr sz="1500"/>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172075">
                <a:tc>
                  <a:txBody>
                    <a:bodyPr/>
                    <a:lstStyle/>
                    <a:p>
                      <a:pPr marL="0" marR="0" lvl="0" indent="0" algn="l" rtl="0">
                        <a:lnSpc>
                          <a:spcPct val="100000"/>
                        </a:lnSpc>
                        <a:spcBef>
                          <a:spcPts val="0"/>
                        </a:spcBef>
                        <a:spcAft>
                          <a:spcPts val="0"/>
                        </a:spcAft>
                        <a:buClr>
                          <a:srgbClr val="00B050"/>
                        </a:buClr>
                        <a:buSzPts val="1200"/>
                        <a:buFont typeface="Courier New"/>
                        <a:buNone/>
                      </a:pPr>
                      <a:r>
                        <a:rPr lang="fr-FR" sz="1200" b="1" i="0" u="none" strike="noStrike" cap="none" dirty="0">
                          <a:solidFill>
                            <a:schemeClr val="dk1"/>
                          </a:solidFill>
                          <a:latin typeface="Calibri"/>
                          <a:ea typeface="Calibri"/>
                          <a:cs typeface="Calibri"/>
                          <a:sym typeface="Calibri"/>
                        </a:rPr>
                        <a:t>Titre du poste| Ville</a:t>
                      </a:r>
                    </a:p>
                    <a:p>
                      <a:pPr marL="0" marR="0" lvl="0" indent="0" algn="l" rtl="0">
                        <a:lnSpc>
                          <a:spcPct val="100000"/>
                        </a:lnSpc>
                        <a:spcBef>
                          <a:spcPts val="0"/>
                        </a:spcBef>
                        <a:spcAft>
                          <a:spcPts val="0"/>
                        </a:spcAft>
                        <a:buClr>
                          <a:srgbClr val="00B050"/>
                        </a:buClr>
                        <a:buSzPts val="1200"/>
                        <a:buFont typeface="Courier New"/>
                        <a:buNone/>
                      </a:pPr>
                      <a:r>
                        <a:rPr lang="fr-FR" sz="1200" b="0" i="0" u="none" strike="noStrike" cap="none" dirty="0">
                          <a:solidFill>
                            <a:schemeClr val="dk1"/>
                          </a:solidFill>
                          <a:latin typeface="Calibri"/>
                          <a:ea typeface="Calibri"/>
                          <a:cs typeface="Calibri"/>
                          <a:sym typeface="Calibri"/>
                        </a:rPr>
                        <a:t>Nom de la société</a:t>
                      </a:r>
                      <a:endParaRPr lang="fr-F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2015-2016</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583500">
                <a:tc>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elit. Morbi tristique sapien nec nulla rutrum imperdiet. </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aphicFrame>
        <p:nvGraphicFramePr>
          <p:cNvPr id="141" name="Google Shape;141;p25"/>
          <p:cNvGraphicFramePr/>
          <p:nvPr>
            <p:extLst>
              <p:ext uri="{D42A27DB-BD31-4B8C-83A1-F6EECF244321}">
                <p14:modId xmlns:p14="http://schemas.microsoft.com/office/powerpoint/2010/main" val="2781458096"/>
              </p:ext>
            </p:extLst>
          </p:nvPr>
        </p:nvGraphicFramePr>
        <p:xfrm>
          <a:off x="2906430" y="6350027"/>
          <a:ext cx="4596475" cy="3567144"/>
        </p:xfrm>
        <a:graphic>
          <a:graphicData uri="http://schemas.openxmlformats.org/drawingml/2006/table">
            <a:tbl>
              <a:tblPr firstRow="1" bandRow="1">
                <a:noFill/>
                <a:tableStyleId>{600F72D7-570D-4E7C-8214-C616F9B69F87}</a:tableStyleId>
              </a:tblPr>
              <a:tblGrid>
                <a:gridCol w="3824125">
                  <a:extLst>
                    <a:ext uri="{9D8B030D-6E8A-4147-A177-3AD203B41FA5}">
                      <a16:colId xmlns:a16="http://schemas.microsoft.com/office/drawing/2014/main" val="20000"/>
                    </a:ext>
                  </a:extLst>
                </a:gridCol>
                <a:gridCol w="772350">
                  <a:extLst>
                    <a:ext uri="{9D8B030D-6E8A-4147-A177-3AD203B41FA5}">
                      <a16:colId xmlns:a16="http://schemas.microsoft.com/office/drawing/2014/main" val="20001"/>
                    </a:ext>
                  </a:extLst>
                </a:gridCol>
              </a:tblGrid>
              <a:tr h="348900">
                <a:tc>
                  <a:txBody>
                    <a:bodyPr/>
                    <a:lstStyle/>
                    <a:p>
                      <a:pPr marL="0" marR="0" lvl="0" indent="0" algn="l" rtl="0">
                        <a:lnSpc>
                          <a:spcPct val="100000"/>
                        </a:lnSpc>
                        <a:spcBef>
                          <a:spcPts val="0"/>
                        </a:spcBef>
                        <a:spcAft>
                          <a:spcPts val="0"/>
                        </a:spcAft>
                        <a:buClr>
                          <a:srgbClr val="00B050"/>
                        </a:buClr>
                        <a:buSzPts val="1200"/>
                        <a:buFont typeface="Courier New"/>
                        <a:buNone/>
                      </a:pPr>
                      <a:r>
                        <a:rPr lang="fr-FR" sz="1200" b="1" i="0" u="none" strike="noStrike" cap="none" dirty="0">
                          <a:solidFill>
                            <a:schemeClr val="dk1"/>
                          </a:solidFill>
                          <a:latin typeface="Calibri"/>
                          <a:ea typeface="Calibri"/>
                          <a:cs typeface="Calibri"/>
                          <a:sym typeface="Calibri"/>
                        </a:rPr>
                        <a:t>Nom de l’Université | Ville</a:t>
                      </a: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B050"/>
                        </a:buClr>
                        <a:buSzPts val="1200"/>
                        <a:buFont typeface="Courier New"/>
                        <a:buNone/>
                      </a:pPr>
                      <a:r>
                        <a:rPr lang="fr" sz="1200" b="0" i="0" u="none" strike="noStrike" cap="none" dirty="0">
                          <a:solidFill>
                            <a:schemeClr val="dk1"/>
                          </a:solidFill>
                          <a:latin typeface="Calibri"/>
                          <a:ea typeface="Calibri"/>
                          <a:cs typeface="Calibri"/>
                          <a:sym typeface="Calibri"/>
                        </a:rPr>
                        <a:t>Diplôme</a:t>
                      </a:r>
                      <a:endParaRP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ctr"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2014-2015</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23650">
                <a:tc gridSpan="2">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elit. </a:t>
                      </a:r>
                      <a:endParaRPr sz="1500"/>
                    </a:p>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Morbi tristique sapien nec nulla rutrum imperdiet. </a:t>
                      </a:r>
                      <a:endParaRPr sz="1500"/>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fr-FR"/>
                    </a:p>
                  </a:txBody>
                  <a:tcPr/>
                </a:tc>
                <a:extLst>
                  <a:ext uri="{0D108BD9-81ED-4DB2-BD59-A6C34878D82A}">
                    <a16:rowId xmlns:a16="http://schemas.microsoft.com/office/drawing/2014/main" val="10001"/>
                  </a:ext>
                </a:extLst>
              </a:tr>
              <a:tr h="348900">
                <a:tc>
                  <a:txBody>
                    <a:bodyPr/>
                    <a:lstStyle/>
                    <a:p>
                      <a:pPr marL="0" marR="0" lvl="0" indent="0" algn="l" rtl="0">
                        <a:lnSpc>
                          <a:spcPct val="100000"/>
                        </a:lnSpc>
                        <a:spcBef>
                          <a:spcPts val="0"/>
                        </a:spcBef>
                        <a:spcAft>
                          <a:spcPts val="0"/>
                        </a:spcAft>
                        <a:buClr>
                          <a:srgbClr val="00B050"/>
                        </a:buClr>
                        <a:buSzPts val="1200"/>
                        <a:buFont typeface="Courier New"/>
                        <a:buNone/>
                      </a:pPr>
                      <a:r>
                        <a:rPr lang="fr-FR" sz="1200" b="1" i="0" u="none" strike="noStrike" cap="none" dirty="0">
                          <a:solidFill>
                            <a:schemeClr val="dk1"/>
                          </a:solidFill>
                          <a:latin typeface="Calibri"/>
                          <a:ea typeface="Calibri"/>
                          <a:cs typeface="Calibri"/>
                          <a:sym typeface="Calibri"/>
                        </a:rPr>
                        <a:t>Nom de l’Université | Ville</a:t>
                      </a:r>
                    </a:p>
                    <a:p>
                      <a:pPr marL="0" marR="0" lvl="0" indent="0" algn="l" rtl="0">
                        <a:lnSpc>
                          <a:spcPct val="100000"/>
                        </a:lnSpc>
                        <a:spcBef>
                          <a:spcPts val="0"/>
                        </a:spcBef>
                        <a:spcAft>
                          <a:spcPts val="0"/>
                        </a:spcAft>
                        <a:buClr>
                          <a:srgbClr val="00B050"/>
                        </a:buClr>
                        <a:buSzPts val="1200"/>
                        <a:buFont typeface="Courier New"/>
                        <a:buNone/>
                      </a:pPr>
                      <a:r>
                        <a:rPr lang="fr-FR" sz="1200" b="0" i="0" u="none" strike="noStrike" cap="none" dirty="0">
                          <a:solidFill>
                            <a:schemeClr val="dk1"/>
                          </a:solidFill>
                          <a:latin typeface="Calibri"/>
                          <a:ea typeface="Calibri"/>
                          <a:cs typeface="Calibri"/>
                          <a:sym typeface="Calibri"/>
                        </a:rPr>
                        <a:t>Diplôme</a:t>
                      </a:r>
                      <a:endParaRPr lang="fr-F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ctr"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2015-2016</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23650">
                <a:tc>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elit. Morbi tristique sapien nec nulla rutrum. </a:t>
                      </a:r>
                      <a:endParaRPr sz="1500"/>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900">
                <a:tc>
                  <a:txBody>
                    <a:bodyPr/>
                    <a:lstStyle/>
                    <a:p>
                      <a:pPr marL="0" marR="0" lvl="0" indent="0" algn="l" rtl="0">
                        <a:lnSpc>
                          <a:spcPct val="100000"/>
                        </a:lnSpc>
                        <a:spcBef>
                          <a:spcPts val="0"/>
                        </a:spcBef>
                        <a:spcAft>
                          <a:spcPts val="0"/>
                        </a:spcAft>
                        <a:buClr>
                          <a:srgbClr val="00B050"/>
                        </a:buClr>
                        <a:buSzPts val="1200"/>
                        <a:buFont typeface="Courier New"/>
                        <a:buNone/>
                      </a:pPr>
                      <a:r>
                        <a:rPr lang="fr-FR" sz="1200" b="1" i="0" u="none" strike="noStrike" cap="none" dirty="0">
                          <a:solidFill>
                            <a:schemeClr val="dk1"/>
                          </a:solidFill>
                          <a:latin typeface="Calibri"/>
                          <a:ea typeface="Calibri"/>
                          <a:cs typeface="Calibri"/>
                          <a:sym typeface="Calibri"/>
                        </a:rPr>
                        <a:t>Nom de l’Université | Ville</a:t>
                      </a:r>
                    </a:p>
                    <a:p>
                      <a:pPr marL="0" marR="0" lvl="0" indent="0" algn="l" rtl="0">
                        <a:lnSpc>
                          <a:spcPct val="100000"/>
                        </a:lnSpc>
                        <a:spcBef>
                          <a:spcPts val="0"/>
                        </a:spcBef>
                        <a:spcAft>
                          <a:spcPts val="0"/>
                        </a:spcAft>
                        <a:buClr>
                          <a:srgbClr val="00B050"/>
                        </a:buClr>
                        <a:buSzPts val="1200"/>
                        <a:buFont typeface="Courier New"/>
                        <a:buNone/>
                      </a:pPr>
                      <a:r>
                        <a:rPr lang="fr-FR" sz="1200" b="0" i="0" u="none" strike="noStrike" cap="none" dirty="0">
                          <a:solidFill>
                            <a:schemeClr val="dk1"/>
                          </a:solidFill>
                          <a:latin typeface="Calibri"/>
                          <a:ea typeface="Calibri"/>
                          <a:cs typeface="Calibri"/>
                          <a:sym typeface="Calibri"/>
                        </a:rPr>
                        <a:t>Diplôme</a:t>
                      </a:r>
                      <a:endParaRPr lang="fr-FR" sz="1200" b="1"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ctr" rtl="0">
                        <a:lnSpc>
                          <a:spcPct val="150000"/>
                        </a:lnSpc>
                        <a:spcBef>
                          <a:spcPts val="0"/>
                        </a:spcBef>
                        <a:spcAft>
                          <a:spcPts val="0"/>
                        </a:spcAft>
                        <a:buClr>
                          <a:schemeClr val="dk1"/>
                        </a:buClr>
                        <a:buSzPts val="1200"/>
                        <a:buFont typeface="Calibri"/>
                        <a:buNone/>
                      </a:pPr>
                      <a:r>
                        <a:rPr lang="fr" sz="1200" b="0" i="0" u="none" strike="noStrike" cap="none">
                          <a:solidFill>
                            <a:schemeClr val="dk1"/>
                          </a:solidFill>
                          <a:latin typeface="Calibri"/>
                          <a:ea typeface="Calibri"/>
                          <a:cs typeface="Calibri"/>
                          <a:sym typeface="Calibri"/>
                        </a:rPr>
                        <a:t>2015-2016</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458275">
                <a:tc>
                  <a:txBody>
                    <a:bodyPr/>
                    <a:lstStyle/>
                    <a:p>
                      <a:pPr marL="0" marR="0" lvl="0" indent="0" algn="l" rtl="0">
                        <a:spcBef>
                          <a:spcPts val="0"/>
                        </a:spcBef>
                        <a:spcAft>
                          <a:spcPts val="0"/>
                        </a:spcAft>
                        <a:buNone/>
                      </a:pPr>
                      <a:r>
                        <a:rPr lang="fr" sz="1200" b="0" i="0" u="none" strike="noStrike" cap="none">
                          <a:solidFill>
                            <a:schemeClr val="dk1"/>
                          </a:solidFill>
                          <a:latin typeface="Calibri"/>
                          <a:ea typeface="Calibri"/>
                          <a:cs typeface="Calibri"/>
                          <a:sym typeface="Calibri"/>
                        </a:rPr>
                        <a:t>Lorem ipsum dolor sit amet, consectetur adipiscing elit. Morbi tristique sapien nec nulla rutrum.</a:t>
                      </a:r>
                      <a:endParaRPr sz="1500"/>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1270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a:txBody>
                  <a:tcPr marL="95050" marR="95050" marT="45425" marB="45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42" name="Google Shape;142;p25"/>
          <p:cNvSpPr/>
          <p:nvPr/>
        </p:nvSpPr>
        <p:spPr>
          <a:xfrm>
            <a:off x="2812635" y="1740866"/>
            <a:ext cx="53100" cy="79926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3" name="Google Shape;143;p25"/>
          <p:cNvSpPr/>
          <p:nvPr/>
        </p:nvSpPr>
        <p:spPr>
          <a:xfrm>
            <a:off x="2787872" y="2172847"/>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4" name="Google Shape;144;p25"/>
          <p:cNvSpPr/>
          <p:nvPr/>
        </p:nvSpPr>
        <p:spPr>
          <a:xfrm>
            <a:off x="2787635" y="3555659"/>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5" name="Google Shape;145;p25"/>
          <p:cNvSpPr/>
          <p:nvPr/>
        </p:nvSpPr>
        <p:spPr>
          <a:xfrm>
            <a:off x="2789735" y="4769231"/>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6" name="Google Shape;146;p25"/>
          <p:cNvSpPr/>
          <p:nvPr/>
        </p:nvSpPr>
        <p:spPr>
          <a:xfrm>
            <a:off x="2787872" y="6441828"/>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7" name="Google Shape;147;p25"/>
          <p:cNvSpPr/>
          <p:nvPr/>
        </p:nvSpPr>
        <p:spPr>
          <a:xfrm>
            <a:off x="2787635" y="7659689"/>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48" name="Google Shape;148;p25"/>
          <p:cNvSpPr/>
          <p:nvPr/>
        </p:nvSpPr>
        <p:spPr>
          <a:xfrm>
            <a:off x="2789735" y="8877550"/>
            <a:ext cx="100800" cy="96300"/>
          </a:xfrm>
          <a:prstGeom prst="ellipse">
            <a:avLst/>
          </a:prstGeom>
          <a:solidFill>
            <a:schemeClr val="lt1"/>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52" name="Google Shape;152;p25"/>
          <p:cNvSpPr/>
          <p:nvPr/>
        </p:nvSpPr>
        <p:spPr>
          <a:xfrm>
            <a:off x="3411324" y="544863"/>
            <a:ext cx="3091298" cy="518700"/>
          </a:xfrm>
          <a:prstGeom prst="rect">
            <a:avLst/>
          </a:prstGeom>
          <a:noFill/>
          <a:ln>
            <a:noFill/>
          </a:ln>
        </p:spPr>
        <p:txBody>
          <a:bodyPr spcFirstLastPara="1" wrap="square" lIns="99300" tIns="49650" rIns="99300" bIns="49650" anchor="t" anchorCtr="0">
            <a:noAutofit/>
          </a:bodyPr>
          <a:lstStyle/>
          <a:p>
            <a:pPr marL="0" marR="0" lvl="0" indent="0" algn="ctr" rtl="0">
              <a:spcBef>
                <a:spcPts val="0"/>
              </a:spcBef>
              <a:spcAft>
                <a:spcPts val="0"/>
              </a:spcAft>
              <a:buNone/>
            </a:pPr>
            <a:r>
              <a:rPr lang="fr" sz="2800" b="1" dirty="0" err="1">
                <a:solidFill>
                  <a:schemeClr val="lt1"/>
                </a:solidFill>
                <a:latin typeface="Calibri"/>
                <a:ea typeface="Calibri"/>
                <a:cs typeface="Calibri"/>
                <a:sym typeface="Calibri"/>
              </a:rPr>
              <a:t>Borice</a:t>
            </a:r>
            <a:r>
              <a:rPr lang="fr" sz="2800" b="1" dirty="0">
                <a:solidFill>
                  <a:schemeClr val="lt1"/>
                </a:solidFill>
                <a:latin typeface="Calibri"/>
                <a:ea typeface="Calibri"/>
                <a:cs typeface="Calibri"/>
                <a:sym typeface="Calibri"/>
              </a:rPr>
              <a:t> LEGRAND</a:t>
            </a:r>
            <a:endParaRPr sz="1500" dirty="0"/>
          </a:p>
        </p:txBody>
      </p:sp>
      <p:sp>
        <p:nvSpPr>
          <p:cNvPr id="153" name="Google Shape;153;p25"/>
          <p:cNvSpPr/>
          <p:nvPr/>
        </p:nvSpPr>
        <p:spPr>
          <a:xfrm>
            <a:off x="4148351" y="971292"/>
            <a:ext cx="1563791" cy="340500"/>
          </a:xfrm>
          <a:prstGeom prst="rect">
            <a:avLst/>
          </a:prstGeom>
          <a:noFill/>
          <a:ln>
            <a:noFill/>
          </a:ln>
        </p:spPr>
        <p:txBody>
          <a:bodyPr spcFirstLastPara="1" wrap="square" lIns="99300" tIns="49650" rIns="99300" bIns="49650" anchor="t" anchorCtr="0">
            <a:noAutofit/>
          </a:bodyPr>
          <a:lstStyle/>
          <a:p>
            <a:pPr marL="0" marR="0" lvl="0" indent="0" algn="ctr" rtl="0">
              <a:spcBef>
                <a:spcPts val="0"/>
              </a:spcBef>
              <a:spcAft>
                <a:spcPts val="0"/>
              </a:spcAft>
              <a:buNone/>
            </a:pPr>
            <a:r>
              <a:rPr lang="fr" sz="1600" b="1" dirty="0">
                <a:solidFill>
                  <a:schemeClr val="lt1"/>
                </a:solidFill>
                <a:latin typeface="Calibri"/>
                <a:ea typeface="Calibri"/>
                <a:cs typeface="Calibri"/>
                <a:sym typeface="Calibri"/>
              </a:rPr>
              <a:t>Titre du poste</a:t>
            </a:r>
            <a:endParaRPr sz="1500" dirty="0"/>
          </a:p>
        </p:txBody>
      </p:sp>
      <p:sp>
        <p:nvSpPr>
          <p:cNvPr id="154" name="Google Shape;154;p25"/>
          <p:cNvSpPr txBox="1"/>
          <p:nvPr/>
        </p:nvSpPr>
        <p:spPr>
          <a:xfrm>
            <a:off x="111123" y="2112410"/>
            <a:ext cx="10887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dirty="0">
                <a:solidFill>
                  <a:srgbClr val="991114"/>
                </a:solidFill>
                <a:latin typeface="Calibri"/>
                <a:ea typeface="Calibri"/>
                <a:cs typeface="Calibri"/>
                <a:sym typeface="Calibri"/>
              </a:rPr>
              <a:t>CONTACT</a:t>
            </a:r>
            <a:endParaRPr sz="1500" b="1" dirty="0">
              <a:solidFill>
                <a:srgbClr val="991114"/>
              </a:solidFill>
              <a:latin typeface="Calibri"/>
              <a:ea typeface="Calibri"/>
              <a:cs typeface="Calibri"/>
              <a:sym typeface="Calibri"/>
            </a:endParaRPr>
          </a:p>
        </p:txBody>
      </p:sp>
      <p:sp>
        <p:nvSpPr>
          <p:cNvPr id="155" name="Google Shape;155;p25"/>
          <p:cNvSpPr txBox="1"/>
          <p:nvPr/>
        </p:nvSpPr>
        <p:spPr>
          <a:xfrm>
            <a:off x="96070" y="3507884"/>
            <a:ext cx="10887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dirty="0">
                <a:solidFill>
                  <a:srgbClr val="991114"/>
                </a:solidFill>
                <a:latin typeface="Calibri"/>
                <a:ea typeface="Calibri"/>
                <a:cs typeface="Calibri"/>
                <a:sym typeface="Calibri"/>
              </a:rPr>
              <a:t>PROFIL</a:t>
            </a:r>
            <a:endParaRPr sz="1500" b="1" dirty="0">
              <a:solidFill>
                <a:srgbClr val="991114"/>
              </a:solidFill>
              <a:latin typeface="Calibri"/>
              <a:ea typeface="Calibri"/>
              <a:cs typeface="Calibri"/>
              <a:sym typeface="Calibri"/>
            </a:endParaRPr>
          </a:p>
        </p:txBody>
      </p:sp>
      <p:sp>
        <p:nvSpPr>
          <p:cNvPr id="156" name="Google Shape;156;p25"/>
          <p:cNvSpPr txBox="1"/>
          <p:nvPr/>
        </p:nvSpPr>
        <p:spPr>
          <a:xfrm>
            <a:off x="103101" y="5829753"/>
            <a:ext cx="14106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dirty="0">
                <a:solidFill>
                  <a:srgbClr val="991114"/>
                </a:solidFill>
                <a:latin typeface="Calibri"/>
                <a:ea typeface="Calibri"/>
                <a:cs typeface="Calibri"/>
                <a:sym typeface="Calibri"/>
              </a:rPr>
              <a:t>LANGUES</a:t>
            </a:r>
            <a:endParaRPr sz="1500" b="1" dirty="0">
              <a:solidFill>
                <a:srgbClr val="991114"/>
              </a:solidFill>
              <a:latin typeface="Calibri"/>
              <a:ea typeface="Calibri"/>
              <a:cs typeface="Calibri"/>
              <a:sym typeface="Calibri"/>
            </a:endParaRPr>
          </a:p>
        </p:txBody>
      </p:sp>
      <p:sp>
        <p:nvSpPr>
          <p:cNvPr id="157" name="Google Shape;157;p25"/>
          <p:cNvSpPr txBox="1"/>
          <p:nvPr/>
        </p:nvSpPr>
        <p:spPr>
          <a:xfrm>
            <a:off x="96070" y="6934234"/>
            <a:ext cx="10887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a:solidFill>
                  <a:srgbClr val="991114"/>
                </a:solidFill>
                <a:latin typeface="Calibri"/>
                <a:ea typeface="Calibri"/>
                <a:cs typeface="Calibri"/>
                <a:sym typeface="Calibri"/>
              </a:rPr>
              <a:t>SKILLS</a:t>
            </a:r>
            <a:endParaRPr sz="1500" b="1">
              <a:solidFill>
                <a:srgbClr val="991114"/>
              </a:solidFill>
              <a:latin typeface="Calibri"/>
              <a:ea typeface="Calibri"/>
              <a:cs typeface="Calibri"/>
              <a:sym typeface="Calibri"/>
            </a:endParaRPr>
          </a:p>
        </p:txBody>
      </p:sp>
      <p:sp>
        <p:nvSpPr>
          <p:cNvPr id="158" name="Google Shape;158;p25"/>
          <p:cNvSpPr txBox="1"/>
          <p:nvPr/>
        </p:nvSpPr>
        <p:spPr>
          <a:xfrm>
            <a:off x="90052" y="8041511"/>
            <a:ext cx="16095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a:solidFill>
                  <a:srgbClr val="991114"/>
                </a:solidFill>
                <a:latin typeface="Calibri"/>
                <a:ea typeface="Calibri"/>
                <a:cs typeface="Calibri"/>
                <a:sym typeface="Calibri"/>
              </a:rPr>
              <a:t>PERSONNALITY</a:t>
            </a:r>
            <a:endParaRPr sz="1500" b="1">
              <a:solidFill>
                <a:srgbClr val="991114"/>
              </a:solidFill>
              <a:latin typeface="Calibri"/>
              <a:ea typeface="Calibri"/>
              <a:cs typeface="Calibri"/>
              <a:sym typeface="Calibri"/>
            </a:endParaRPr>
          </a:p>
        </p:txBody>
      </p:sp>
      <p:sp>
        <p:nvSpPr>
          <p:cNvPr id="159" name="Google Shape;159;p25"/>
          <p:cNvSpPr txBox="1"/>
          <p:nvPr/>
        </p:nvSpPr>
        <p:spPr>
          <a:xfrm>
            <a:off x="95794" y="9270145"/>
            <a:ext cx="14589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a:solidFill>
                  <a:srgbClr val="991114"/>
                </a:solidFill>
                <a:latin typeface="Calibri"/>
                <a:ea typeface="Calibri"/>
                <a:cs typeface="Calibri"/>
                <a:sym typeface="Calibri"/>
              </a:rPr>
              <a:t>HOBBIES</a:t>
            </a:r>
            <a:endParaRPr sz="1500" b="1">
              <a:solidFill>
                <a:srgbClr val="991114"/>
              </a:solidFill>
              <a:latin typeface="Calibri"/>
              <a:ea typeface="Calibri"/>
              <a:cs typeface="Calibri"/>
              <a:sym typeface="Calibri"/>
            </a:endParaRPr>
          </a:p>
        </p:txBody>
      </p:sp>
      <p:sp>
        <p:nvSpPr>
          <p:cNvPr id="160" name="Google Shape;160;p25"/>
          <p:cNvSpPr/>
          <p:nvPr/>
        </p:nvSpPr>
        <p:spPr>
          <a:xfrm>
            <a:off x="955393" y="3651999"/>
            <a:ext cx="14526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1" name="Google Shape;161;p25"/>
          <p:cNvSpPr/>
          <p:nvPr/>
        </p:nvSpPr>
        <p:spPr>
          <a:xfrm>
            <a:off x="1148699" y="2258196"/>
            <a:ext cx="12594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2" name="Google Shape;162;p25"/>
          <p:cNvSpPr/>
          <p:nvPr/>
        </p:nvSpPr>
        <p:spPr>
          <a:xfrm>
            <a:off x="1274699" y="5976843"/>
            <a:ext cx="11334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3" name="Google Shape;163;p25"/>
          <p:cNvSpPr/>
          <p:nvPr/>
        </p:nvSpPr>
        <p:spPr>
          <a:xfrm>
            <a:off x="793324" y="7084221"/>
            <a:ext cx="16095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4" name="Google Shape;164;p25"/>
          <p:cNvSpPr/>
          <p:nvPr/>
        </p:nvSpPr>
        <p:spPr>
          <a:xfrm>
            <a:off x="1513440" y="8178136"/>
            <a:ext cx="8895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5" name="Google Shape;165;p25"/>
          <p:cNvSpPr/>
          <p:nvPr/>
        </p:nvSpPr>
        <p:spPr>
          <a:xfrm>
            <a:off x="1014301" y="9412852"/>
            <a:ext cx="1388700" cy="51300"/>
          </a:xfrm>
          <a:prstGeom prst="rect">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nvGrpSpPr>
          <p:cNvPr id="166" name="Google Shape;166;p25"/>
          <p:cNvGrpSpPr/>
          <p:nvPr/>
        </p:nvGrpSpPr>
        <p:grpSpPr>
          <a:xfrm>
            <a:off x="1494323" y="7404840"/>
            <a:ext cx="886363" cy="481410"/>
            <a:chOff x="1355518" y="7026131"/>
            <a:chExt cx="804030" cy="456789"/>
          </a:xfrm>
        </p:grpSpPr>
        <p:grpSp>
          <p:nvGrpSpPr>
            <p:cNvPr id="167" name="Google Shape;167;p25"/>
            <p:cNvGrpSpPr/>
            <p:nvPr/>
          </p:nvGrpSpPr>
          <p:grpSpPr>
            <a:xfrm>
              <a:off x="1355518" y="7373420"/>
              <a:ext cx="804030" cy="109500"/>
              <a:chOff x="1355518" y="7373420"/>
              <a:chExt cx="804030" cy="109500"/>
            </a:xfrm>
          </p:grpSpPr>
          <p:sp>
            <p:nvSpPr>
              <p:cNvPr id="168" name="Google Shape;168;p25"/>
              <p:cNvSpPr/>
              <p:nvPr/>
            </p:nvSpPr>
            <p:spPr>
              <a:xfrm>
                <a:off x="205004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69" name="Google Shape;169;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0" name="Google Shape;170;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1" name="Google Shape;171;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2" name="Google Shape;172;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173" name="Google Shape;173;p25"/>
            <p:cNvGrpSpPr/>
            <p:nvPr/>
          </p:nvGrpSpPr>
          <p:grpSpPr>
            <a:xfrm>
              <a:off x="1355518" y="7201394"/>
              <a:ext cx="804030" cy="109500"/>
              <a:chOff x="1355518" y="7373420"/>
              <a:chExt cx="804030" cy="109500"/>
            </a:xfrm>
          </p:grpSpPr>
          <p:sp>
            <p:nvSpPr>
              <p:cNvPr id="174" name="Google Shape;174;p25"/>
              <p:cNvSpPr/>
              <p:nvPr/>
            </p:nvSpPr>
            <p:spPr>
              <a:xfrm>
                <a:off x="2050048"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5" name="Google Shape;175;p25"/>
              <p:cNvSpPr/>
              <p:nvPr/>
            </p:nvSpPr>
            <p:spPr>
              <a:xfrm>
                <a:off x="1870774"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6" name="Google Shape;176;p25"/>
              <p:cNvSpPr/>
              <p:nvPr/>
            </p:nvSpPr>
            <p:spPr>
              <a:xfrm>
                <a:off x="1695956"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7" name="Google Shape;177;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78" name="Google Shape;178;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179" name="Google Shape;179;p25"/>
            <p:cNvGrpSpPr/>
            <p:nvPr/>
          </p:nvGrpSpPr>
          <p:grpSpPr>
            <a:xfrm>
              <a:off x="1355518" y="7026131"/>
              <a:ext cx="804030" cy="109500"/>
              <a:chOff x="1355518" y="7373420"/>
              <a:chExt cx="804030" cy="109500"/>
            </a:xfrm>
          </p:grpSpPr>
          <p:sp>
            <p:nvSpPr>
              <p:cNvPr id="180" name="Google Shape;180;p25"/>
              <p:cNvSpPr/>
              <p:nvPr/>
            </p:nvSpPr>
            <p:spPr>
              <a:xfrm>
                <a:off x="205004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1" name="Google Shape;181;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2" name="Google Shape;182;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3" name="Google Shape;183;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4" name="Google Shape;184;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grpSp>
        <p:nvGrpSpPr>
          <p:cNvPr id="185" name="Google Shape;185;p25"/>
          <p:cNvGrpSpPr/>
          <p:nvPr/>
        </p:nvGrpSpPr>
        <p:grpSpPr>
          <a:xfrm>
            <a:off x="1494323" y="8806942"/>
            <a:ext cx="886363" cy="115402"/>
            <a:chOff x="1355518" y="7373420"/>
            <a:chExt cx="804030" cy="109500"/>
          </a:xfrm>
        </p:grpSpPr>
        <p:sp>
          <p:nvSpPr>
            <p:cNvPr id="186" name="Google Shape;186;p25"/>
            <p:cNvSpPr/>
            <p:nvPr/>
          </p:nvSpPr>
          <p:spPr>
            <a:xfrm>
              <a:off x="2050048"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7" name="Google Shape;187;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8" name="Google Shape;188;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89" name="Google Shape;189;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0" name="Google Shape;190;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191" name="Google Shape;191;p25"/>
          <p:cNvGrpSpPr/>
          <p:nvPr/>
        </p:nvGrpSpPr>
        <p:grpSpPr>
          <a:xfrm>
            <a:off x="1494323" y="8625643"/>
            <a:ext cx="886363" cy="115402"/>
            <a:chOff x="1355518" y="7373420"/>
            <a:chExt cx="804030" cy="109500"/>
          </a:xfrm>
        </p:grpSpPr>
        <p:sp>
          <p:nvSpPr>
            <p:cNvPr id="192" name="Google Shape;192;p25"/>
            <p:cNvSpPr/>
            <p:nvPr/>
          </p:nvSpPr>
          <p:spPr>
            <a:xfrm>
              <a:off x="2050048"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3" name="Google Shape;193;p25"/>
            <p:cNvSpPr/>
            <p:nvPr/>
          </p:nvSpPr>
          <p:spPr>
            <a:xfrm>
              <a:off x="1870774" y="7373420"/>
              <a:ext cx="109500" cy="109500"/>
            </a:xfrm>
            <a:prstGeom prst="ellipse">
              <a:avLst/>
            </a:prstGeom>
            <a:solidFill>
              <a:srgbClr val="991114">
                <a:alpha val="298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4" name="Google Shape;194;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5" name="Google Shape;195;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6" name="Google Shape;196;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197" name="Google Shape;197;p25"/>
          <p:cNvGrpSpPr/>
          <p:nvPr/>
        </p:nvGrpSpPr>
        <p:grpSpPr>
          <a:xfrm>
            <a:off x="1494323" y="8440932"/>
            <a:ext cx="886363" cy="115402"/>
            <a:chOff x="1355518" y="7373420"/>
            <a:chExt cx="804030" cy="109500"/>
          </a:xfrm>
        </p:grpSpPr>
        <p:sp>
          <p:nvSpPr>
            <p:cNvPr id="198" name="Google Shape;198;p25"/>
            <p:cNvSpPr/>
            <p:nvPr/>
          </p:nvSpPr>
          <p:spPr>
            <a:xfrm>
              <a:off x="205004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199" name="Google Shape;199;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0" name="Google Shape;200;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1" name="Google Shape;201;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2" name="Google Shape;202;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203" name="Google Shape;203;p25"/>
          <p:cNvGrpSpPr/>
          <p:nvPr/>
        </p:nvGrpSpPr>
        <p:grpSpPr>
          <a:xfrm>
            <a:off x="1494323" y="8984653"/>
            <a:ext cx="886363" cy="115402"/>
            <a:chOff x="1355518" y="7373420"/>
            <a:chExt cx="804030" cy="109500"/>
          </a:xfrm>
        </p:grpSpPr>
        <p:sp>
          <p:nvSpPr>
            <p:cNvPr id="204" name="Google Shape;204;p25"/>
            <p:cNvSpPr/>
            <p:nvPr/>
          </p:nvSpPr>
          <p:spPr>
            <a:xfrm>
              <a:off x="205004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5" name="Google Shape;205;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6" name="Google Shape;206;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7" name="Google Shape;207;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08" name="Google Shape;208;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209" name="Google Shape;209;p25"/>
          <p:cNvGrpSpPr/>
          <p:nvPr/>
        </p:nvGrpSpPr>
        <p:grpSpPr>
          <a:xfrm>
            <a:off x="1498660" y="6273604"/>
            <a:ext cx="886363" cy="481410"/>
            <a:chOff x="1355518" y="7026131"/>
            <a:chExt cx="804030" cy="456789"/>
          </a:xfrm>
        </p:grpSpPr>
        <p:grpSp>
          <p:nvGrpSpPr>
            <p:cNvPr id="210" name="Google Shape;210;p25"/>
            <p:cNvGrpSpPr/>
            <p:nvPr/>
          </p:nvGrpSpPr>
          <p:grpSpPr>
            <a:xfrm>
              <a:off x="1355518" y="7373420"/>
              <a:ext cx="804030" cy="109500"/>
              <a:chOff x="1355518" y="7373420"/>
              <a:chExt cx="804030" cy="109500"/>
            </a:xfrm>
          </p:grpSpPr>
          <p:sp>
            <p:nvSpPr>
              <p:cNvPr id="211" name="Google Shape;211;p25"/>
              <p:cNvSpPr/>
              <p:nvPr/>
            </p:nvSpPr>
            <p:spPr>
              <a:xfrm>
                <a:off x="205004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2" name="Google Shape;212;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3" name="Google Shape;213;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4" name="Google Shape;214;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5" name="Google Shape;215;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216" name="Google Shape;216;p25"/>
            <p:cNvGrpSpPr/>
            <p:nvPr/>
          </p:nvGrpSpPr>
          <p:grpSpPr>
            <a:xfrm>
              <a:off x="1355518" y="7201394"/>
              <a:ext cx="804030" cy="109500"/>
              <a:chOff x="1355518" y="7373420"/>
              <a:chExt cx="804030" cy="109500"/>
            </a:xfrm>
          </p:grpSpPr>
          <p:sp>
            <p:nvSpPr>
              <p:cNvPr id="217" name="Google Shape;217;p25"/>
              <p:cNvSpPr/>
              <p:nvPr/>
            </p:nvSpPr>
            <p:spPr>
              <a:xfrm>
                <a:off x="2050048" y="7373420"/>
                <a:ext cx="109500" cy="109500"/>
              </a:xfrm>
              <a:prstGeom prst="ellipse">
                <a:avLst/>
              </a:prstGeom>
              <a:solidFill>
                <a:srgbClr val="991114">
                  <a:alpha val="200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8" name="Google Shape;218;p25"/>
              <p:cNvSpPr/>
              <p:nvPr/>
            </p:nvSpPr>
            <p:spPr>
              <a:xfrm>
                <a:off x="1870774"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19" name="Google Shape;219;p25"/>
              <p:cNvSpPr/>
              <p:nvPr/>
            </p:nvSpPr>
            <p:spPr>
              <a:xfrm>
                <a:off x="1695956"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0" name="Google Shape;220;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1" name="Google Shape;221;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nvGrpSpPr>
            <p:cNvPr id="222" name="Google Shape;222;p25"/>
            <p:cNvGrpSpPr/>
            <p:nvPr/>
          </p:nvGrpSpPr>
          <p:grpSpPr>
            <a:xfrm>
              <a:off x="1355518" y="7026131"/>
              <a:ext cx="804030" cy="109500"/>
              <a:chOff x="1355518" y="7373420"/>
              <a:chExt cx="804030" cy="109500"/>
            </a:xfrm>
          </p:grpSpPr>
          <p:sp>
            <p:nvSpPr>
              <p:cNvPr id="223" name="Google Shape;223;p25"/>
              <p:cNvSpPr/>
              <p:nvPr/>
            </p:nvSpPr>
            <p:spPr>
              <a:xfrm>
                <a:off x="2050048" y="7373420"/>
                <a:ext cx="109500" cy="109500"/>
              </a:xfrm>
              <a:prstGeom prst="ellipse">
                <a:avLst/>
              </a:prstGeom>
              <a:solidFill>
                <a:srgbClr val="991114">
                  <a:alpha val="200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4" name="Google Shape;224;p25"/>
              <p:cNvSpPr/>
              <p:nvPr/>
            </p:nvSpPr>
            <p:spPr>
              <a:xfrm>
                <a:off x="1870774" y="7373420"/>
                <a:ext cx="109500" cy="109500"/>
              </a:xfrm>
              <a:prstGeom prst="ellipse">
                <a:avLst/>
              </a:prstGeom>
              <a:solidFill>
                <a:srgbClr val="991114">
                  <a:alpha val="200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5" name="Google Shape;225;p25"/>
              <p:cNvSpPr/>
              <p:nvPr/>
            </p:nvSpPr>
            <p:spPr>
              <a:xfrm>
                <a:off x="1695956" y="7373420"/>
                <a:ext cx="109500" cy="109500"/>
              </a:xfrm>
              <a:prstGeom prst="ellipse">
                <a:avLst/>
              </a:prstGeom>
              <a:solidFill>
                <a:srgbClr val="991114">
                  <a:alpha val="20000"/>
                </a:srgbClr>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6" name="Google Shape;226;p25"/>
              <p:cNvSpPr/>
              <p:nvPr/>
            </p:nvSpPr>
            <p:spPr>
              <a:xfrm>
                <a:off x="1521342"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7" name="Google Shape;227;p25"/>
              <p:cNvSpPr/>
              <p:nvPr/>
            </p:nvSpPr>
            <p:spPr>
              <a:xfrm>
                <a:off x="1355518" y="7373420"/>
                <a:ext cx="109500" cy="109500"/>
              </a:xfrm>
              <a:prstGeom prst="ellipse">
                <a:avLst/>
              </a:pr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grpSp>
      </p:grpSp>
      <p:sp>
        <p:nvSpPr>
          <p:cNvPr id="228" name="Google Shape;228;p25"/>
          <p:cNvSpPr/>
          <p:nvPr/>
        </p:nvSpPr>
        <p:spPr>
          <a:xfrm>
            <a:off x="3023047" y="1740866"/>
            <a:ext cx="2966434" cy="285085"/>
          </a:xfrm>
          <a:custGeom>
            <a:avLst/>
            <a:gdLst/>
            <a:ahLst/>
            <a:cxnLst/>
            <a:rect l="l" t="t" r="r" b="b"/>
            <a:pathLst>
              <a:path w="1539240" h="270223" extrusionOk="0">
                <a:moveTo>
                  <a:pt x="0" y="0"/>
                </a:moveTo>
                <a:lnTo>
                  <a:pt x="1539119" y="0"/>
                </a:lnTo>
                <a:cubicBezTo>
                  <a:pt x="1539159" y="90074"/>
                  <a:pt x="1539200" y="180149"/>
                  <a:pt x="1539240" y="270223"/>
                </a:cubicBezTo>
                <a:lnTo>
                  <a:pt x="0" y="270223"/>
                </a:lnTo>
                <a:lnTo>
                  <a:pt x="0" y="0"/>
                </a:lnTo>
                <a:close/>
              </a:path>
            </a:pathLst>
          </a:custGeom>
          <a:solidFill>
            <a:srgbClr val="991114"/>
          </a:solidFill>
          <a:ln>
            <a:noFill/>
          </a:ln>
        </p:spPr>
        <p:txBody>
          <a:bodyPr spcFirstLastPara="1" wrap="square" lIns="99300" tIns="49650" rIns="99300" bIns="49650" anchor="ctr" anchorCtr="0">
            <a:noAutofit/>
          </a:bodyPr>
          <a:lstStyle/>
          <a:p>
            <a:pPr marL="0" marR="0" lvl="0" indent="0" algn="ctr" rtl="0">
              <a:spcBef>
                <a:spcPts val="0"/>
              </a:spcBef>
              <a:spcAft>
                <a:spcPts val="0"/>
              </a:spcAft>
              <a:buNone/>
            </a:pPr>
            <a:endParaRPr sz="2000">
              <a:solidFill>
                <a:schemeClr val="lt1"/>
              </a:solidFill>
              <a:latin typeface="Calibri"/>
              <a:ea typeface="Calibri"/>
              <a:cs typeface="Calibri"/>
              <a:sym typeface="Calibri"/>
            </a:endParaRPr>
          </a:p>
        </p:txBody>
      </p:sp>
      <p:sp>
        <p:nvSpPr>
          <p:cNvPr id="229" name="Google Shape;229;p25"/>
          <p:cNvSpPr txBox="1"/>
          <p:nvPr/>
        </p:nvSpPr>
        <p:spPr>
          <a:xfrm>
            <a:off x="3146015" y="1725582"/>
            <a:ext cx="312627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dirty="0">
                <a:solidFill>
                  <a:schemeClr val="lt1"/>
                </a:solidFill>
                <a:latin typeface="Calibri"/>
                <a:ea typeface="Calibri"/>
                <a:cs typeface="Calibri"/>
                <a:sym typeface="Calibri"/>
              </a:rPr>
              <a:t>EXPERIENCE PROFESSIONNELLE</a:t>
            </a:r>
            <a:endParaRPr sz="1500" b="1" dirty="0">
              <a:solidFill>
                <a:schemeClr val="lt1"/>
              </a:solidFill>
              <a:latin typeface="Calibri"/>
              <a:ea typeface="Calibri"/>
              <a:cs typeface="Calibri"/>
              <a:sym typeface="Calibri"/>
            </a:endParaRPr>
          </a:p>
        </p:txBody>
      </p:sp>
      <p:sp>
        <p:nvSpPr>
          <p:cNvPr id="230" name="Google Shape;230;p25"/>
          <p:cNvSpPr txBox="1"/>
          <p:nvPr/>
        </p:nvSpPr>
        <p:spPr>
          <a:xfrm>
            <a:off x="3157870" y="5977486"/>
            <a:ext cx="1663800" cy="324300"/>
          </a:xfrm>
          <a:prstGeom prst="rect">
            <a:avLst/>
          </a:prstGeom>
          <a:noFill/>
          <a:ln>
            <a:noFill/>
          </a:ln>
        </p:spPr>
        <p:txBody>
          <a:bodyPr spcFirstLastPara="1" wrap="square" lIns="99300" tIns="49650" rIns="99300" bIns="49650" anchor="t" anchorCtr="0">
            <a:noAutofit/>
          </a:bodyPr>
          <a:lstStyle/>
          <a:p>
            <a:pPr marL="0" marR="0" lvl="0" indent="0" algn="l" rtl="0">
              <a:spcBef>
                <a:spcPts val="0"/>
              </a:spcBef>
              <a:spcAft>
                <a:spcPts val="0"/>
              </a:spcAft>
              <a:buNone/>
            </a:pPr>
            <a:r>
              <a:rPr lang="fr" sz="1500" b="1" dirty="0">
                <a:solidFill>
                  <a:schemeClr val="lt1"/>
                </a:solidFill>
                <a:latin typeface="Calibri"/>
                <a:ea typeface="Calibri"/>
                <a:cs typeface="Calibri"/>
                <a:sym typeface="Calibri"/>
              </a:rPr>
              <a:t>FORMATION</a:t>
            </a:r>
            <a:endParaRPr sz="1500" b="1" dirty="0">
              <a:solidFill>
                <a:schemeClr val="lt1"/>
              </a:solidFill>
              <a:latin typeface="Calibri"/>
              <a:ea typeface="Calibri"/>
              <a:cs typeface="Calibri"/>
              <a:sym typeface="Calibri"/>
            </a:endParaRPr>
          </a:p>
        </p:txBody>
      </p:sp>
      <p:sp>
        <p:nvSpPr>
          <p:cNvPr id="231" name="Google Shape;231;p25"/>
          <p:cNvSpPr txBox="1"/>
          <p:nvPr/>
        </p:nvSpPr>
        <p:spPr>
          <a:xfrm>
            <a:off x="110375" y="3876734"/>
            <a:ext cx="2389500" cy="1881300"/>
          </a:xfrm>
          <a:prstGeom prst="rect">
            <a:avLst/>
          </a:prstGeom>
          <a:noFill/>
          <a:ln>
            <a:noFill/>
          </a:ln>
        </p:spPr>
        <p:txBody>
          <a:bodyPr spcFirstLastPara="1" wrap="square" lIns="99300" tIns="49650" rIns="99300" bIns="49650" anchor="t" anchorCtr="0">
            <a:noAutofit/>
          </a:bodyPr>
          <a:lstStyle/>
          <a:p>
            <a:pPr marL="0" marR="0" lvl="0" indent="0" algn="just" rtl="0">
              <a:spcBef>
                <a:spcPts val="0"/>
              </a:spcBef>
              <a:spcAft>
                <a:spcPts val="0"/>
              </a:spcAft>
              <a:buNone/>
            </a:pPr>
            <a:r>
              <a:rPr lang="fr" sz="1200">
                <a:solidFill>
                  <a:schemeClr val="dk1"/>
                </a:solidFill>
                <a:latin typeface="Calibri"/>
                <a:ea typeface="Calibri"/>
                <a:cs typeface="Calibri"/>
                <a:sym typeface="Calibri"/>
              </a:rPr>
              <a:t>Lorem ipsum gdf gddolor sit amet, consecteturgfd fd fdg adipiscing eflit. Morgdfbi trgfistique saphjien negfhfghc nulla rutrum imperdiet. Nulglam faucibuhfds jjh augdue id velit luctus magxigmus. Intgerdum edfjhjjkt malesuddada fgamfes ajjc afjjhdfnte ipfdsumgf prifdfmis in faucibus fdgdfg dfhfgh ghfg fghfgd dfgdfgdf. </a:t>
            </a:r>
            <a:endParaRPr sz="1500"/>
          </a:p>
        </p:txBody>
      </p:sp>
      <p:pic>
        <p:nvPicPr>
          <p:cNvPr id="3" name="Image 2" descr="Une image contenant personne, Visage humain, sourire, habits&#10;&#10;Description générée automatiquement">
            <a:extLst>
              <a:ext uri="{FF2B5EF4-FFF2-40B4-BE49-F238E27FC236}">
                <a16:creationId xmlns:a16="http://schemas.microsoft.com/office/drawing/2014/main" id="{94A9E048-5D6A-05FF-295F-2EDB3A567219}"/>
              </a:ext>
            </a:extLst>
          </p:cNvPr>
          <p:cNvPicPr>
            <a:picLocks noChangeAspect="1"/>
          </p:cNvPicPr>
          <p:nvPr/>
        </p:nvPicPr>
        <p:blipFill>
          <a:blip r:embed="rId3"/>
          <a:srcRect l="10494" t="2178" r="2860"/>
          <a:stretch/>
        </p:blipFill>
        <p:spPr>
          <a:xfrm>
            <a:off x="504292" y="173148"/>
            <a:ext cx="1732758" cy="1728200"/>
          </a:xfrm>
          <a:prstGeom prst="ellipse">
            <a:avLst/>
          </a:prstGeom>
          <a:ln w="41275">
            <a:solidFill>
              <a:schemeClr val="bg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582123" y="858073"/>
            <a:ext cx="6517442" cy="8292215"/>
          </a:xfrm>
        </p:spPr>
        <p:txBody>
          <a:bodyPr>
            <a:normAutofit fontScale="77500" lnSpcReduction="20000"/>
          </a:bodyPr>
          <a:lstStyle/>
          <a:p>
            <a:pPr marL="0" indent="0">
              <a:buNone/>
            </a:pPr>
            <a:endParaRPr lang="fr-FR" dirty="0"/>
          </a:p>
          <a:p>
            <a:pPr marL="0" indent="0">
              <a:buNone/>
            </a:pPr>
            <a:r>
              <a:rPr lang="es-ES" b="1" dirty="0"/>
              <a:t>Cher </a:t>
            </a:r>
            <a:r>
              <a:rPr lang="es-ES" b="1" dirty="0" err="1"/>
              <a:t>candidat</a:t>
            </a:r>
            <a:r>
              <a:rPr lang="es-ES" b="1" dirty="0"/>
              <a:t>,</a:t>
            </a:r>
          </a:p>
          <a:p>
            <a:pPr marL="0" indent="0">
              <a:buNone/>
            </a:pPr>
            <a:endParaRPr lang="es-ES" dirty="0"/>
          </a:p>
          <a:p>
            <a:pPr marL="0" indent="0">
              <a:buNone/>
            </a:pPr>
            <a:r>
              <a:rPr lang="fr-FR" dirty="0"/>
              <a:t>Merci d'avoir téléchargé ce modèle depuis notre site Web. Nous espérons que cela vous aidera à créer votre CV. Prenez le temps de rédiger votre CV avec soin, car il décrit votre parcours professionnel et votre personnalité.</a:t>
            </a:r>
          </a:p>
          <a:p>
            <a:pPr marL="0" indent="0">
              <a:buNone/>
            </a:pPr>
            <a:endParaRPr lang="es-ES" dirty="0"/>
          </a:p>
          <a:p>
            <a:pPr marL="0" indent="0">
              <a:buNone/>
            </a:pPr>
            <a:r>
              <a:rPr lang="fr-FR" dirty="0"/>
              <a:t>N'oubliez pas qu'une bonne candidature est une candidature personnalisée ! Si vous avez besoin d'autres modèles de CV, n’hésitez pas à retourner sur notre site Web: </a:t>
            </a:r>
            <a:r>
              <a:rPr lang="fr-FR" dirty="0">
                <a:hlinkClick r:id="rId2"/>
              </a:rPr>
              <a:t>HTTPS://WWW.EXEMPLEDECV.COM</a:t>
            </a:r>
            <a:r>
              <a:rPr lang="fr-FR" dirty="0"/>
              <a:t> </a:t>
            </a:r>
          </a:p>
          <a:p>
            <a:pPr marL="0" indent="0">
              <a:buNone/>
            </a:pPr>
            <a:r>
              <a:rPr lang="fr-FR" dirty="0"/>
              <a:t>---</a:t>
            </a:r>
          </a:p>
          <a:p>
            <a:pPr marL="0" indent="0">
              <a:buNone/>
            </a:pPr>
            <a:endParaRPr lang="fr-FR" dirty="0"/>
          </a:p>
          <a:p>
            <a:pPr marL="0" indent="0">
              <a:buNone/>
            </a:pPr>
            <a:r>
              <a:rPr lang="fr-FR" b="1" dirty="0"/>
              <a:t>Copyright EXEMPLEDECV.COM</a:t>
            </a:r>
          </a:p>
          <a:p>
            <a:pPr marL="0" indent="0">
              <a:buNone/>
            </a:pPr>
            <a:endParaRPr lang="fr-FR" dirty="0"/>
          </a:p>
          <a:p>
            <a:pPr marL="0" indent="0">
              <a:buNone/>
            </a:pPr>
            <a:r>
              <a:rPr lang="fr-FR" dirty="0"/>
              <a:t>Les contenus publiés sur notre site (modèles de CV, modèles de lettres, articles, etc.) sont la propriété de </a:t>
            </a:r>
            <a:r>
              <a:rPr lang="fr-FR" dirty="0" err="1"/>
              <a:t>EXEMPLEDECV.com</a:t>
            </a:r>
            <a:endParaRPr lang="fr-FR" dirty="0"/>
          </a:p>
          <a:p>
            <a:pPr marL="0" indent="0">
              <a:buNone/>
            </a:pPr>
            <a:endParaRPr lang="fr-FR" dirty="0"/>
          </a:p>
          <a:p>
            <a:pPr marL="0" indent="0">
              <a:buNone/>
            </a:pPr>
            <a:r>
              <a:rPr lang="fr-FR" b="1" dirty="0">
                <a:solidFill>
                  <a:srgbClr val="00B050"/>
                </a:solidFill>
              </a:rPr>
              <a:t>O</a:t>
            </a:r>
            <a:r>
              <a:rPr lang="fr-FR" dirty="0"/>
              <a:t>     Leur utilisation est limitée à un usage strictement personnel.</a:t>
            </a:r>
          </a:p>
          <a:p>
            <a:pPr marL="0" indent="0">
              <a:buNone/>
            </a:pPr>
            <a:r>
              <a:rPr lang="fr-FR" b="1" dirty="0">
                <a:solidFill>
                  <a:srgbClr val="FF0000"/>
                </a:solidFill>
              </a:rPr>
              <a:t>X</a:t>
            </a:r>
            <a:r>
              <a:rPr lang="fr-FR" dirty="0"/>
              <a:t> 	Il est interdit de les diffuser, de les publier ou de les redistribuer sans notre accord.</a:t>
            </a:r>
            <a:endParaRPr lang="es-ES" dirty="0"/>
          </a:p>
          <a:p>
            <a:pPr marL="0" indent="0">
              <a:buNone/>
            </a:pPr>
            <a:r>
              <a:rPr lang="fr-FR" b="1" dirty="0">
                <a:solidFill>
                  <a:srgbClr val="FF0000"/>
                </a:solidFill>
              </a:rPr>
              <a:t>X</a:t>
            </a:r>
            <a:r>
              <a:rPr lang="fr-FR" dirty="0"/>
              <a:t>     Il est également interdit de donner accès au lien de téléchargement ou au lien d'édition.</a:t>
            </a:r>
          </a:p>
          <a:p>
            <a:pPr marL="0" indent="0">
              <a:buNone/>
            </a:pPr>
            <a:endParaRPr lang="es-ES" dirty="0"/>
          </a:p>
          <a:p>
            <a:pPr marL="0" indent="0">
              <a:buNone/>
            </a:pPr>
            <a:r>
              <a:rPr lang="fr-FR" dirty="0"/>
              <a:t>Contenu présenté dans 180 pays devant un huissier de justice. Reproduction strictement interdite, même partielle. Limité à un usage strictement personnel.</a:t>
            </a:r>
          </a:p>
          <a:p>
            <a:pPr marL="0" indent="0">
              <a:buNone/>
            </a:pPr>
            <a:r>
              <a:rPr lang="fr-FR" dirty="0"/>
              <a:t>---</a:t>
            </a:r>
          </a:p>
          <a:p>
            <a:pPr marL="0" indent="0">
              <a:buNone/>
            </a:pPr>
            <a:endParaRPr lang="fr-FR" dirty="0"/>
          </a:p>
          <a:p>
            <a:pPr marL="0" indent="0">
              <a:buNone/>
            </a:pPr>
            <a:r>
              <a:rPr lang="fr-FR" dirty="0">
                <a:solidFill>
                  <a:schemeClr val="bg1">
                    <a:lumMod val="65000"/>
                  </a:schemeClr>
                </a:solidFill>
              </a:rPr>
              <a:t>Les modèles disponibles sur notre site Web sont fournis «tels quels» et sans garantie.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12594678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462</Words>
  <Application>Microsoft Macintosh PowerPoint</Application>
  <PresentationFormat>Personnalisé</PresentationFormat>
  <Paragraphs>73</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2</vt:i4>
      </vt:variant>
    </vt:vector>
  </HeadingPairs>
  <TitlesOfParts>
    <vt:vector size="7" baseType="lpstr">
      <vt:lpstr>Arial</vt:lpstr>
      <vt:lpstr>Calibri</vt:lpstr>
      <vt:lpstr>Courier New</vt:lpstr>
      <vt:lpstr>Simple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Axel Maille</cp:lastModifiedBy>
  <cp:revision>2</cp:revision>
  <dcterms:modified xsi:type="dcterms:W3CDTF">2024-12-20T10:28:11Z</dcterms:modified>
</cp:coreProperties>
</file>