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78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1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6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58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5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9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95E7-C3FF-1545-B370-D48371B7FF6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v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" y="0"/>
            <a:ext cx="7562850" cy="106886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36833" y="1147399"/>
            <a:ext cx="3096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4E8FCB"/>
                </a:solidFill>
              </a:rPr>
              <a:t>Titre du poste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470227"/>
              </p:ext>
            </p:extLst>
          </p:nvPr>
        </p:nvGraphicFramePr>
        <p:xfrm>
          <a:off x="1434788" y="2245156"/>
          <a:ext cx="4023944" cy="478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Expériences</a:t>
                      </a:r>
                      <a:r>
                        <a:rPr lang="fr-FR" sz="1800" baseline="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 professionnelles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 du poste | Nom de </a:t>
                      </a:r>
                      <a:r>
                        <a:rPr lang="en-GB" sz="14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l’entreprise</a:t>
                      </a:r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r>
                        <a:rPr lang="fr-FR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  <a:p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 du poste | Nom de </a:t>
                      </a:r>
                      <a:r>
                        <a:rPr lang="en-GB" sz="14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l’entreprise</a:t>
                      </a:r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r>
                        <a:rPr lang="fr-FR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  <a:p>
                      <a:endParaRPr lang="fr-FR" sz="14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 du poste | Nom de </a:t>
                      </a:r>
                      <a:r>
                        <a:rPr lang="en-GB" sz="14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l’entreprise</a:t>
                      </a:r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r>
                        <a:rPr lang="fr-FR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br>
                        <a:rPr lang="fr-FR" sz="12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 du poste | Nom de </a:t>
                      </a:r>
                      <a:r>
                        <a:rPr lang="en-GB" sz="14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l’entreprise</a:t>
                      </a:r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r>
                        <a:rPr lang="fr-FR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br>
                        <a:rPr lang="fr-FR" sz="12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45123"/>
              </p:ext>
            </p:extLst>
          </p:nvPr>
        </p:nvGraphicFramePr>
        <p:xfrm>
          <a:off x="1536412" y="7175333"/>
          <a:ext cx="3922319" cy="1979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Formation</a:t>
                      </a:r>
                      <a:endParaRPr lang="fr-FR" sz="180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</a:t>
                      </a:r>
                      <a:r>
                        <a:rPr lang="en-GB" sz="1400" b="0" i="0" kern="1200" baseline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en-GB" sz="1400" b="0" i="0" kern="1200" baseline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l’école</a:t>
                      </a:r>
                      <a:r>
                        <a:rPr lang="en-GB" sz="1400" b="0" i="0" kern="1200" baseline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Titre de la formation</a:t>
                      </a:r>
                    </a:p>
                    <a:p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spécificités de la formation.</a:t>
                      </a:r>
                    </a:p>
                    <a:p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</a:t>
                      </a:r>
                      <a:r>
                        <a:rPr lang="en-GB" sz="1400" b="0" i="0" kern="1200" baseline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en-GB" sz="1400" b="0" i="0" kern="1200" baseline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l’école</a:t>
                      </a:r>
                      <a:r>
                        <a:rPr lang="en-GB" sz="1400" b="0" i="0" kern="1200" baseline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Titre de la formation</a:t>
                      </a:r>
                    </a:p>
                    <a:p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spécificités de la formation.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508983"/>
              </p:ext>
            </p:extLst>
          </p:nvPr>
        </p:nvGraphicFramePr>
        <p:xfrm>
          <a:off x="1633443" y="9402728"/>
          <a:ext cx="2800262" cy="85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Passion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lang="fr-FR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Lecture,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Cinéma, Voyages, Musique et Pratique du piano.</a:t>
                      </a:r>
                      <a:endParaRPr lang="fr-FR" sz="12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848712"/>
              </p:ext>
            </p:extLst>
          </p:nvPr>
        </p:nvGraphicFramePr>
        <p:xfrm>
          <a:off x="4555426" y="9402728"/>
          <a:ext cx="271917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b="0" baseline="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Langues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Français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: Langue maternelle</a:t>
                      </a:r>
                    </a:p>
                    <a:p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Anglais : Courant – </a:t>
                      </a:r>
                      <a:r>
                        <a:rPr lang="fr-FR" sz="1200" b="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Toeic</a:t>
                      </a:r>
                      <a:endParaRPr lang="fr-FR" sz="1200" b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Chinois : Parlé et lu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919113" y="649797"/>
            <a:ext cx="321704" cy="321704"/>
          </a:xfrm>
          <a:prstGeom prst="ellipse">
            <a:avLst/>
          </a:prstGeom>
          <a:solidFill>
            <a:srgbClr val="4E8F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82644" y="520013"/>
            <a:ext cx="199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Alain Martin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40817" y="1049266"/>
            <a:ext cx="1940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404040"/>
                </a:solidFill>
              </a:rPr>
              <a:t>12 Rue de la réussite</a:t>
            </a:r>
            <a:br>
              <a:rPr lang="fr-FR" sz="1200" dirty="0">
                <a:solidFill>
                  <a:srgbClr val="404040"/>
                </a:solidFill>
              </a:rPr>
            </a:br>
            <a:r>
              <a:rPr lang="fr-FR" sz="1200" dirty="0">
                <a:solidFill>
                  <a:srgbClr val="404040"/>
                </a:solidFill>
              </a:rPr>
              <a:t>75012 Paris</a:t>
            </a:r>
          </a:p>
          <a:p>
            <a:r>
              <a:rPr lang="fr-FR" sz="1200" dirty="0" err="1">
                <a:solidFill>
                  <a:srgbClr val="404040"/>
                </a:solidFill>
              </a:rPr>
              <a:t>a.martin@mail.com</a:t>
            </a:r>
            <a:endParaRPr lang="fr-FR" sz="1200" dirty="0">
              <a:solidFill>
                <a:srgbClr val="404040"/>
              </a:solidFill>
            </a:endParaRPr>
          </a:p>
          <a:p>
            <a:r>
              <a:rPr lang="fr-FR" sz="1200" dirty="0">
                <a:solidFill>
                  <a:srgbClr val="404040"/>
                </a:solidFill>
              </a:rPr>
              <a:t>01.02.03.04.05</a:t>
            </a:r>
          </a:p>
        </p:txBody>
      </p:sp>
      <p:sp>
        <p:nvSpPr>
          <p:cNvPr id="15" name="Ellipse 14"/>
          <p:cNvSpPr/>
          <p:nvPr/>
        </p:nvSpPr>
        <p:spPr>
          <a:xfrm>
            <a:off x="6106194" y="2247494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06194" y="3168541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106194" y="4109177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06194" y="514651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106194" y="609964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106194" y="709242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106194" y="805178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35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237" y="780174"/>
            <a:ext cx="6820056" cy="86772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59467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409</Words>
  <Application>Microsoft Macintosh PowerPoint</Application>
  <PresentationFormat>Personnalisé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2015-04-03T06:58:00Z</dcterms:created>
  <dcterms:modified xsi:type="dcterms:W3CDTF">2024-12-18T23:02:47Z</dcterms:modified>
</cp:coreProperties>
</file>