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4241"/>
    <a:srgbClr val="E7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3"/>
    <p:restoredTop sz="94715"/>
  </p:normalViewPr>
  <p:slideViewPr>
    <p:cSldViewPr snapToGrid="0" snapToObjects="1">
      <p:cViewPr>
        <p:scale>
          <a:sx n="125" d="100"/>
          <a:sy n="125" d="100"/>
        </p:scale>
        <p:origin x="3912" y="-208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57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3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72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1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66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33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18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88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20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2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88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BA92-8CA7-5142-A728-81555E999EE1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9E98-E38B-C349-BE10-21C0B0E20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4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59086" cy="10688638"/>
          </a:xfrm>
          <a:prstGeom prst="rect">
            <a:avLst/>
          </a:prstGeom>
          <a:solidFill>
            <a:srgbClr val="E7E4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4359" r="13675"/>
          <a:stretch/>
        </p:blipFill>
        <p:spPr>
          <a:xfrm>
            <a:off x="521746" y="0"/>
            <a:ext cx="1525859" cy="164354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1746" y="1653882"/>
            <a:ext cx="2910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Avenir Book" panose="02000503020000020003" pitchFamily="2" charset="0"/>
                <a:cs typeface="Arial"/>
              </a:rPr>
              <a:t>LAETITIA MARTIN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21746" y="2046639"/>
            <a:ext cx="3017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TITRE DU POSTE RECHERCHE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0" y="2470963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21746" y="2610863"/>
            <a:ext cx="32656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venir Book" panose="02000503020000020003" pitchFamily="2" charset="0"/>
              </a:rPr>
              <a:t>MOBILE: 06 05 06 04 05</a:t>
            </a:r>
          </a:p>
          <a:p>
            <a:endParaRPr lang="fr-FR" sz="1100" dirty="0">
              <a:latin typeface="Avenir Book" panose="02000503020000020003" pitchFamily="2" charset="0"/>
            </a:endParaRPr>
          </a:p>
          <a:p>
            <a:r>
              <a:rPr lang="fr-FR" sz="1100" dirty="0">
                <a:latin typeface="Avenir Book" panose="02000503020000020003" pitchFamily="2" charset="0"/>
              </a:rPr>
              <a:t>EMAIL: LAETITIA@MONEMAIL.COM</a:t>
            </a:r>
            <a:br>
              <a:rPr lang="fr-FR" sz="1100" dirty="0">
                <a:latin typeface="Avenir Book" panose="02000503020000020003" pitchFamily="2" charset="0"/>
              </a:rPr>
            </a:br>
            <a:br>
              <a:rPr lang="fr-FR" sz="1100" dirty="0">
                <a:latin typeface="Avenir Book" panose="02000503020000020003" pitchFamily="2" charset="0"/>
              </a:rPr>
            </a:br>
            <a:r>
              <a:rPr lang="fr-FR" sz="1100" dirty="0">
                <a:latin typeface="Avenir Book" panose="02000503020000020003" pitchFamily="2" charset="0"/>
              </a:rPr>
              <a:t>SITEWEB: HTTP//WWW.MONSITE.COM</a:t>
            </a:r>
            <a:br>
              <a:rPr lang="fr-FR" sz="1100" dirty="0">
                <a:latin typeface="Avenir Book" panose="02000503020000020003" pitchFamily="2" charset="0"/>
              </a:rPr>
            </a:br>
            <a:endParaRPr lang="fr-FR" sz="1100" dirty="0">
              <a:latin typeface="Avenir Book" panose="02000503020000020003" pitchFamily="2" charset="0"/>
            </a:endParaRPr>
          </a:p>
          <a:p>
            <a:r>
              <a:rPr lang="fr-FR" sz="1100" dirty="0">
                <a:latin typeface="Avenir Book" panose="02000503020000020003" pitchFamily="2" charset="0"/>
              </a:rPr>
              <a:t>ADRESSE: 17 RUE DE LA REUSSITE 75012 PARIS</a:t>
            </a:r>
          </a:p>
          <a:p>
            <a:endParaRPr lang="fr-FR" sz="1100" dirty="0">
              <a:latin typeface="Avenir Book" panose="02000503020000020003" pitchFamily="2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4042231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21746" y="4550411"/>
            <a:ext cx="3642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Décrivez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en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quelques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lignes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votre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parcours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professionnel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,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vos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compétences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clés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pour le poste et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vos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objectifs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de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carrière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Ceci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est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en fait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une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introduction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à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votre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lettre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Avenir Book"/>
              </a:rPr>
              <a:t> de motivation. 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venir Book" panose="02000503020000020003" pitchFamily="2" charset="0"/>
              <a:cs typeface="Avenir Book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1746" y="4200925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venir Book" panose="02000503020000020003" pitchFamily="2" charset="0"/>
              </a:rPr>
              <a:t>MON PROFIL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-34455" y="5554537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61844"/>
              </p:ext>
            </p:extLst>
          </p:nvPr>
        </p:nvGraphicFramePr>
        <p:xfrm>
          <a:off x="521746" y="6140632"/>
          <a:ext cx="38373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COMPTABILITE / GESTION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521746" y="5718915"/>
            <a:ext cx="351410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panose="02000503020000020003" pitchFamily="2" charset="0"/>
              </a:rPr>
              <a:t>COMPETENCE PROFESSIONNELLE</a:t>
            </a:r>
          </a:p>
        </p:txBody>
      </p:sp>
      <p:sp>
        <p:nvSpPr>
          <p:cNvPr id="63" name="Ellipse 62"/>
          <p:cNvSpPr/>
          <p:nvPr/>
        </p:nvSpPr>
        <p:spPr>
          <a:xfrm>
            <a:off x="2652478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2804878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2954253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3108341" y="63041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264791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3417191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3566566" y="63011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3720654" y="63041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3868341" y="6298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4022429" y="63011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2657191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2809591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2958966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113054" y="66597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3269504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3421904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3571279" y="665676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725367" y="665979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3873054" y="66537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4027142" y="66567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2652478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2804878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954253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3108341" y="7047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3264791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3417191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3566566" y="7044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3720654" y="70471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3868341" y="70410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4022429" y="70441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2661904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2814304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2963679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3117767" y="7428140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3274217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3426617" y="7425115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3575992" y="7425115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3730080" y="74281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3877767" y="74220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4031855" y="74251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79939"/>
              </p:ext>
            </p:extLst>
          </p:nvPr>
        </p:nvGraphicFramePr>
        <p:xfrm>
          <a:off x="521746" y="8496805"/>
          <a:ext cx="1905287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DYNAMIQUE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CREATIF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AUTONOME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IMPLIQUE</a:t>
                      </a:r>
                    </a:p>
                  </a:txBody>
                  <a:tcPr anchor="ctr">
                    <a:solidFill>
                      <a:srgbClr val="E7E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521746" y="8075088"/>
            <a:ext cx="1148071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panose="02000503020000020003" pitchFamily="2" charset="0"/>
              </a:rPr>
              <a:t>QUALITES</a:t>
            </a:r>
          </a:p>
        </p:txBody>
      </p:sp>
      <p:cxnSp>
        <p:nvCxnSpPr>
          <p:cNvPr id="186" name="Connecteur droit 185"/>
          <p:cNvCxnSpPr/>
          <p:nvPr/>
        </p:nvCxnSpPr>
        <p:spPr>
          <a:xfrm>
            <a:off x="17110" y="7902836"/>
            <a:ext cx="416412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7" name="Tableau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22876"/>
              </p:ext>
            </p:extLst>
          </p:nvPr>
        </p:nvGraphicFramePr>
        <p:xfrm>
          <a:off x="4359086" y="353444"/>
          <a:ext cx="3097245" cy="206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Avenir Book" panose="02000503020000020003" pitchFamily="2" charset="0"/>
                        </a:rPr>
                        <a:t>FORMATION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, les options de la formation, etc…</a:t>
                      </a:r>
                      <a:b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</a:b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 panose="02000503020000020003" pitchFamily="2" charset="0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Avenir Book" panose="02000503020000020003" pitchFamily="2" charset="0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 panose="02000503020000020003" pitchFamily="2" charset="0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8" name="Tableau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03421"/>
              </p:ext>
            </p:extLst>
          </p:nvPr>
        </p:nvGraphicFramePr>
        <p:xfrm>
          <a:off x="4431440" y="3003136"/>
          <a:ext cx="3097245" cy="4592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latin typeface="Avenir Book" panose="02000503020000020003" pitchFamily="2" charset="0"/>
                        </a:rPr>
                        <a:t>EXPERIENCE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b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b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b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</a:b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 panose="02000503020000020003" pitchFamily="2" charset="0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89" name="Connecteur droit 188"/>
          <p:cNvCxnSpPr/>
          <p:nvPr/>
        </p:nvCxnSpPr>
        <p:spPr>
          <a:xfrm>
            <a:off x="4473579" y="2769368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4494574" y="7956540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ZoneTexte 191"/>
          <p:cNvSpPr txBox="1"/>
          <p:nvPr/>
        </p:nvSpPr>
        <p:spPr>
          <a:xfrm>
            <a:off x="4681310" y="8075088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latin typeface="Avenir Book" panose="02000503020000020003" pitchFamily="2" charset="0"/>
              </a:rPr>
              <a:t>LANGUES</a:t>
            </a:r>
          </a:p>
        </p:txBody>
      </p:sp>
      <p:cxnSp>
        <p:nvCxnSpPr>
          <p:cNvPr id="236" name="Connecteur droit 235"/>
          <p:cNvCxnSpPr/>
          <p:nvPr/>
        </p:nvCxnSpPr>
        <p:spPr>
          <a:xfrm>
            <a:off x="4494574" y="9655358"/>
            <a:ext cx="2956231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ZoneTexte 236"/>
          <p:cNvSpPr txBox="1"/>
          <p:nvPr/>
        </p:nvSpPr>
        <p:spPr>
          <a:xfrm>
            <a:off x="2547073" y="8552090"/>
            <a:ext cx="1638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  <a:cs typeface="Avenir Book"/>
              </a:rPr>
              <a:t>Décrivez vos centres d'intérêts ou autres informations qui vous semblent important de faire apparaître sur votre CV.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1402309" y="8093948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latin typeface="Avenir Book" panose="02000503020000020003" pitchFamily="2" charset="0"/>
              </a:rPr>
              <a:t>INFOS +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BD770B2-D2FF-B05D-0736-F5036CED9CB4}"/>
              </a:ext>
            </a:extLst>
          </p:cNvPr>
          <p:cNvSpPr txBox="1"/>
          <p:nvPr/>
        </p:nvSpPr>
        <p:spPr>
          <a:xfrm>
            <a:off x="4596284" y="8678710"/>
            <a:ext cx="2771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cs typeface="Avenir Book"/>
              </a:rPr>
              <a:t>Anglais : Niveau A1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cs typeface="Avenir Book"/>
              </a:rPr>
            </a:b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cs typeface="Avenir Book"/>
              </a:rPr>
              <a:t>Allemand : Niveau B2 / professionnel</a:t>
            </a: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cs typeface="Avenir Book"/>
              </a:rPr>
            </a:b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  <a:cs typeface="Avenir Book"/>
              </a:rPr>
              <a:t>Espagnol : Niveau C3</a:t>
            </a:r>
          </a:p>
          <a:p>
            <a:pPr algn="r"/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Français : Langue maternelle</a:t>
            </a:r>
            <a:endParaRPr lang="fr-FR" sz="11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521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305</Words>
  <Application>Microsoft Macintosh PowerPoint</Application>
  <PresentationFormat>Personnalisé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17</cp:revision>
  <dcterms:created xsi:type="dcterms:W3CDTF">2014-11-28T06:14:51Z</dcterms:created>
  <dcterms:modified xsi:type="dcterms:W3CDTF">2025-01-22T23:31:50Z</dcterms:modified>
</cp:coreProperties>
</file>