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</p:sldIdLst>
  <p:sldSz cx="7562850" cy="10688638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 snapToObjects="1">
      <p:cViewPr varScale="1">
        <p:scale>
          <a:sx n="69" d="100"/>
          <a:sy n="69" d="100"/>
        </p:scale>
        <p:origin x="3768" y="496"/>
      </p:cViewPr>
      <p:guideLst>
        <p:guide orient="horz" pos="3367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214" y="3320407"/>
            <a:ext cx="6428423" cy="2291129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428" y="6056895"/>
            <a:ext cx="5293995" cy="273154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981DA-0763-734D-B490-816CF698A4FC}" type="datetimeFigureOut">
              <a:rPr lang="fr-FR" smtClean="0"/>
              <a:t>22/01/2025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39F61-5A50-EF4E-BCCA-5D791B8A8C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807288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981DA-0763-734D-B490-816CF698A4FC}" type="datetimeFigureOut">
              <a:rPr lang="fr-FR" smtClean="0"/>
              <a:t>22/01/2025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39F61-5A50-EF4E-BCCA-5D791B8A8C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56948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535084" y="668040"/>
            <a:ext cx="1407530" cy="14214405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12493" y="668040"/>
            <a:ext cx="4096544" cy="1421440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981DA-0763-734D-B490-816CF698A4FC}" type="datetimeFigureOut">
              <a:rPr lang="fr-FR" smtClean="0"/>
              <a:t>22/01/2025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39F61-5A50-EF4E-BCCA-5D791B8A8C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681074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981DA-0763-734D-B490-816CF698A4FC}" type="datetimeFigureOut">
              <a:rPr lang="fr-FR" smtClean="0"/>
              <a:t>22/01/2025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39F61-5A50-EF4E-BCCA-5D791B8A8C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140127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413" y="6868441"/>
            <a:ext cx="6428423" cy="212288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413" y="4530301"/>
            <a:ext cx="6428423" cy="23381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981DA-0763-734D-B490-816CF698A4FC}" type="datetimeFigureOut">
              <a:rPr lang="fr-FR" smtClean="0"/>
              <a:t>22/01/2025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39F61-5A50-EF4E-BCCA-5D791B8A8C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914518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12493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190577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981DA-0763-734D-B490-816CF698A4FC}" type="datetimeFigureOut">
              <a:rPr lang="fr-FR" smtClean="0"/>
              <a:t>22/01/2025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39F61-5A50-EF4E-BCCA-5D791B8A8C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28658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392573"/>
            <a:ext cx="3341572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143" y="3389684"/>
            <a:ext cx="3341572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823" y="2392573"/>
            <a:ext cx="3342885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823" y="3389684"/>
            <a:ext cx="3342885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981DA-0763-734D-B490-816CF698A4FC}" type="datetimeFigureOut">
              <a:rPr lang="fr-FR" smtClean="0"/>
              <a:t>22/01/2025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39F61-5A50-EF4E-BCCA-5D791B8A8C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448961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981DA-0763-734D-B490-816CF698A4FC}" type="datetimeFigureOut">
              <a:rPr lang="fr-FR" smtClean="0"/>
              <a:t>22/01/2025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39F61-5A50-EF4E-BCCA-5D791B8A8C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886506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981DA-0763-734D-B490-816CF698A4FC}" type="datetimeFigureOut">
              <a:rPr lang="fr-FR" smtClean="0"/>
              <a:t>22/01/2025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39F61-5A50-EF4E-BCCA-5D791B8A8C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583916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5566"/>
            <a:ext cx="2488126" cy="18111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864" y="425567"/>
            <a:ext cx="4227843" cy="91224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143" y="2236697"/>
            <a:ext cx="2488126" cy="73113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981DA-0763-734D-B490-816CF698A4FC}" type="datetimeFigureOut">
              <a:rPr lang="fr-FR" smtClean="0"/>
              <a:t>22/01/2025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39F61-5A50-EF4E-BCCA-5D791B8A8C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571901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372" y="7482047"/>
            <a:ext cx="4537710" cy="88329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482372" y="955049"/>
            <a:ext cx="4537710" cy="641318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372" y="8365344"/>
            <a:ext cx="4537710" cy="12544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981DA-0763-734D-B490-816CF698A4FC}" type="datetimeFigureOut">
              <a:rPr lang="fr-FR" smtClean="0"/>
              <a:t>22/01/2025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39F61-5A50-EF4E-BCCA-5D791B8A8C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669346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494016"/>
            <a:ext cx="6806565" cy="7054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9981DA-0763-734D-B490-816CF698A4FC}" type="datetimeFigureOut">
              <a:rPr lang="fr-FR" smtClean="0"/>
              <a:t>22/01/2025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974" y="9906785"/>
            <a:ext cx="2394903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200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339F61-5A50-EF4E-BCCA-5D791B8A8C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07834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xempledecv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224131" y="184747"/>
            <a:ext cx="3226858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sz="2400" b="1" dirty="0">
                <a:latin typeface="Arial"/>
                <a:cs typeface="Arial"/>
              </a:rPr>
              <a:t>Pierre-Yves MARTIN</a:t>
            </a: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 rotWithShape="1">
          <a:blip r:embed="rId2"/>
          <a:srcRect l="6495"/>
          <a:stretch/>
        </p:blipFill>
        <p:spPr>
          <a:xfrm>
            <a:off x="224131" y="646412"/>
            <a:ext cx="3226858" cy="2303372"/>
          </a:xfrm>
          <a:prstGeom prst="rect">
            <a:avLst/>
          </a:prstGeom>
        </p:spPr>
      </p:pic>
      <p:cxnSp>
        <p:nvCxnSpPr>
          <p:cNvPr id="7" name="Connecteur droit 6"/>
          <p:cNvCxnSpPr/>
          <p:nvPr/>
        </p:nvCxnSpPr>
        <p:spPr>
          <a:xfrm>
            <a:off x="224131" y="184747"/>
            <a:ext cx="3226858" cy="0"/>
          </a:xfrm>
          <a:prstGeom prst="line">
            <a:avLst/>
          </a:prstGeom>
          <a:ln w="19050" cmpd="sng">
            <a:solidFill>
              <a:schemeClr val="accent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0190561"/>
              </p:ext>
            </p:extLst>
          </p:nvPr>
        </p:nvGraphicFramePr>
        <p:xfrm>
          <a:off x="224131" y="3028376"/>
          <a:ext cx="3226858" cy="1493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2268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29782">
                <a:tc>
                  <a:txBody>
                    <a:bodyPr/>
                    <a:lstStyle/>
                    <a:p>
                      <a:pPr algn="l"/>
                      <a:r>
                        <a:rPr lang="fr-FR" sz="2400" b="1" dirty="0">
                          <a:latin typeface="Arial"/>
                          <a:cs typeface="Arial"/>
                        </a:rPr>
                        <a:t>TITRE DU POSTE</a:t>
                      </a:r>
                      <a:endParaRPr lang="fr-FR" sz="2400" b="1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3543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15 rue de la réussite 75012 Paris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3543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Tel : 01.02.03.04.05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3543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Mob : 06.01.02.03.01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3543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Mail : </a:t>
                      </a:r>
                      <a:r>
                        <a:rPr lang="fr-FR" sz="1100" kern="1200" dirty="0" err="1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monemail@monfai.com</a:t>
                      </a:r>
                      <a:endParaRPr lang="fr-FR" sz="1100" kern="1200" dirty="0">
                        <a:solidFill>
                          <a:schemeClr val="tx1"/>
                        </a:solidFill>
                        <a:effectLst/>
                        <a:latin typeface="Arial"/>
                        <a:ea typeface="+mn-ea"/>
                        <a:cs typeface="Arial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5" name="ZoneTexte 14"/>
          <p:cNvSpPr txBox="1"/>
          <p:nvPr/>
        </p:nvSpPr>
        <p:spPr>
          <a:xfrm>
            <a:off x="224132" y="5531356"/>
            <a:ext cx="322685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1200" dirty="0" err="1">
                <a:solidFill>
                  <a:srgbClr val="000000"/>
                </a:solidFill>
                <a:latin typeface="Arial"/>
                <a:cs typeface="Arial"/>
              </a:rPr>
              <a:t>Décrivez</a:t>
            </a:r>
            <a:r>
              <a:rPr lang="en-GB" sz="1200" dirty="0">
                <a:solidFill>
                  <a:srgbClr val="000000"/>
                </a:solidFill>
                <a:latin typeface="Arial"/>
                <a:cs typeface="Arial"/>
              </a:rPr>
              <a:t> en </a:t>
            </a:r>
            <a:r>
              <a:rPr lang="en-GB" sz="1200" dirty="0" err="1">
                <a:solidFill>
                  <a:srgbClr val="000000"/>
                </a:solidFill>
                <a:latin typeface="Arial"/>
                <a:cs typeface="Arial"/>
              </a:rPr>
              <a:t>quelques</a:t>
            </a:r>
            <a:r>
              <a:rPr lang="en-GB" sz="12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GB" sz="1200" dirty="0" err="1">
                <a:solidFill>
                  <a:srgbClr val="000000"/>
                </a:solidFill>
                <a:latin typeface="Arial"/>
                <a:cs typeface="Arial"/>
              </a:rPr>
              <a:t>lignes</a:t>
            </a:r>
            <a:r>
              <a:rPr lang="en-GB" sz="12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GB" sz="1200" dirty="0" err="1">
                <a:solidFill>
                  <a:srgbClr val="000000"/>
                </a:solidFill>
                <a:latin typeface="Arial"/>
                <a:cs typeface="Arial"/>
              </a:rPr>
              <a:t>votre</a:t>
            </a:r>
            <a:r>
              <a:rPr lang="en-GB" sz="12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GB" sz="1200" dirty="0" err="1">
                <a:solidFill>
                  <a:srgbClr val="000000"/>
                </a:solidFill>
                <a:latin typeface="Arial"/>
                <a:cs typeface="Arial"/>
              </a:rPr>
              <a:t>parcours</a:t>
            </a:r>
            <a:r>
              <a:rPr lang="en-GB" sz="12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GB" sz="1200" dirty="0" err="1">
                <a:solidFill>
                  <a:srgbClr val="000000"/>
                </a:solidFill>
                <a:latin typeface="Arial"/>
                <a:cs typeface="Arial"/>
              </a:rPr>
              <a:t>professionnel</a:t>
            </a:r>
            <a:r>
              <a:rPr lang="en-GB" sz="1200" dirty="0">
                <a:solidFill>
                  <a:srgbClr val="000000"/>
                </a:solidFill>
                <a:latin typeface="Arial"/>
                <a:cs typeface="Arial"/>
              </a:rPr>
              <a:t>, </a:t>
            </a:r>
            <a:r>
              <a:rPr lang="en-GB" sz="1200" dirty="0" err="1">
                <a:solidFill>
                  <a:srgbClr val="000000"/>
                </a:solidFill>
                <a:latin typeface="Arial"/>
                <a:cs typeface="Arial"/>
              </a:rPr>
              <a:t>vos</a:t>
            </a:r>
            <a:r>
              <a:rPr lang="en-GB" sz="12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GB" sz="1200" dirty="0" err="1">
                <a:solidFill>
                  <a:srgbClr val="000000"/>
                </a:solidFill>
                <a:latin typeface="Arial"/>
                <a:cs typeface="Arial"/>
              </a:rPr>
              <a:t>compétences</a:t>
            </a:r>
            <a:r>
              <a:rPr lang="en-GB" sz="12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GB" sz="1200" dirty="0" err="1">
                <a:solidFill>
                  <a:srgbClr val="000000"/>
                </a:solidFill>
                <a:latin typeface="Arial"/>
                <a:cs typeface="Arial"/>
              </a:rPr>
              <a:t>clés</a:t>
            </a:r>
            <a:r>
              <a:rPr lang="en-GB" sz="1200" dirty="0">
                <a:solidFill>
                  <a:srgbClr val="000000"/>
                </a:solidFill>
                <a:latin typeface="Arial"/>
                <a:cs typeface="Arial"/>
              </a:rPr>
              <a:t> pour le poste et </a:t>
            </a:r>
            <a:r>
              <a:rPr lang="en-GB" sz="1200" dirty="0" err="1">
                <a:solidFill>
                  <a:srgbClr val="000000"/>
                </a:solidFill>
                <a:latin typeface="Arial"/>
                <a:cs typeface="Arial"/>
              </a:rPr>
              <a:t>vos</a:t>
            </a:r>
            <a:r>
              <a:rPr lang="en-GB" sz="12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GB" sz="1200" dirty="0" err="1">
                <a:solidFill>
                  <a:srgbClr val="000000"/>
                </a:solidFill>
                <a:latin typeface="Arial"/>
                <a:cs typeface="Arial"/>
              </a:rPr>
              <a:t>objectifs</a:t>
            </a:r>
            <a:r>
              <a:rPr lang="en-GB" sz="1200" dirty="0">
                <a:solidFill>
                  <a:srgbClr val="000000"/>
                </a:solidFill>
                <a:latin typeface="Arial"/>
                <a:cs typeface="Arial"/>
              </a:rPr>
              <a:t> de </a:t>
            </a:r>
            <a:r>
              <a:rPr lang="en-GB" sz="1200" dirty="0" err="1">
                <a:solidFill>
                  <a:srgbClr val="000000"/>
                </a:solidFill>
                <a:latin typeface="Arial"/>
                <a:cs typeface="Arial"/>
              </a:rPr>
              <a:t>carrière</a:t>
            </a:r>
            <a:r>
              <a:rPr lang="en-GB" sz="1200" dirty="0">
                <a:solidFill>
                  <a:srgbClr val="000000"/>
                </a:solidFill>
                <a:latin typeface="Arial"/>
                <a:cs typeface="Arial"/>
              </a:rPr>
              <a:t>. </a:t>
            </a:r>
            <a:r>
              <a:rPr lang="en-GB" sz="1200" dirty="0" err="1">
                <a:solidFill>
                  <a:srgbClr val="000000"/>
                </a:solidFill>
                <a:latin typeface="Arial"/>
                <a:cs typeface="Arial"/>
              </a:rPr>
              <a:t>Ceci</a:t>
            </a:r>
            <a:r>
              <a:rPr lang="en-GB" sz="12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GB" sz="1200" dirty="0" err="1">
                <a:solidFill>
                  <a:srgbClr val="000000"/>
                </a:solidFill>
                <a:latin typeface="Arial"/>
                <a:cs typeface="Arial"/>
              </a:rPr>
              <a:t>est</a:t>
            </a:r>
            <a:r>
              <a:rPr lang="en-GB" sz="1200" dirty="0">
                <a:solidFill>
                  <a:srgbClr val="000000"/>
                </a:solidFill>
                <a:latin typeface="Arial"/>
                <a:cs typeface="Arial"/>
              </a:rPr>
              <a:t> en fait </a:t>
            </a:r>
            <a:r>
              <a:rPr lang="en-GB" sz="1200" dirty="0" err="1">
                <a:solidFill>
                  <a:srgbClr val="000000"/>
                </a:solidFill>
                <a:latin typeface="Arial"/>
                <a:cs typeface="Arial"/>
              </a:rPr>
              <a:t>une</a:t>
            </a:r>
            <a:r>
              <a:rPr lang="en-GB" sz="1200" dirty="0">
                <a:solidFill>
                  <a:srgbClr val="000000"/>
                </a:solidFill>
                <a:latin typeface="Arial"/>
                <a:cs typeface="Arial"/>
              </a:rPr>
              <a:t> introduction </a:t>
            </a:r>
            <a:r>
              <a:rPr lang="en-GB" sz="1200" dirty="0" err="1">
                <a:solidFill>
                  <a:srgbClr val="000000"/>
                </a:solidFill>
                <a:latin typeface="Arial"/>
                <a:cs typeface="Arial"/>
              </a:rPr>
              <a:t>à</a:t>
            </a:r>
            <a:r>
              <a:rPr lang="en-GB" sz="12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GB" sz="1200" dirty="0" err="1">
                <a:solidFill>
                  <a:srgbClr val="000000"/>
                </a:solidFill>
                <a:latin typeface="Arial"/>
                <a:cs typeface="Arial"/>
              </a:rPr>
              <a:t>votre</a:t>
            </a:r>
            <a:r>
              <a:rPr lang="en-GB" sz="12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GB" sz="1200" dirty="0" err="1">
                <a:solidFill>
                  <a:srgbClr val="000000"/>
                </a:solidFill>
                <a:latin typeface="Arial"/>
                <a:cs typeface="Arial"/>
              </a:rPr>
              <a:t>lettre</a:t>
            </a:r>
            <a:r>
              <a:rPr lang="en-GB" sz="1200" dirty="0">
                <a:solidFill>
                  <a:srgbClr val="000000"/>
                </a:solidFill>
                <a:latin typeface="Arial"/>
                <a:cs typeface="Arial"/>
              </a:rPr>
              <a:t> de motivation. </a:t>
            </a:r>
            <a:endParaRPr lang="fr-FR" sz="12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16" name="ZoneTexte 15"/>
          <p:cNvSpPr txBox="1"/>
          <p:nvPr/>
        </p:nvSpPr>
        <p:spPr>
          <a:xfrm>
            <a:off x="560325" y="4981133"/>
            <a:ext cx="2890665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sz="1600" i="1" dirty="0">
                <a:latin typeface="Arial"/>
                <a:cs typeface="Arial"/>
              </a:rPr>
              <a:t>MON PROFIL</a:t>
            </a:r>
          </a:p>
        </p:txBody>
      </p:sp>
      <p:cxnSp>
        <p:nvCxnSpPr>
          <p:cNvPr id="17" name="Connecteur droit 16"/>
          <p:cNvCxnSpPr/>
          <p:nvPr/>
        </p:nvCxnSpPr>
        <p:spPr>
          <a:xfrm>
            <a:off x="560325" y="5362915"/>
            <a:ext cx="2890664" cy="0"/>
          </a:xfrm>
          <a:prstGeom prst="line">
            <a:avLst/>
          </a:prstGeom>
          <a:ln w="19050" cmpd="sng">
            <a:solidFill>
              <a:schemeClr val="accent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Larme 19"/>
          <p:cNvSpPr/>
          <p:nvPr/>
        </p:nvSpPr>
        <p:spPr>
          <a:xfrm>
            <a:off x="298841" y="5095581"/>
            <a:ext cx="186775" cy="174305"/>
          </a:xfrm>
          <a:prstGeom prst="teardrop">
            <a:avLst/>
          </a:prstGeom>
          <a:solidFill>
            <a:srgbClr val="EEECE1"/>
          </a:solidFill>
          <a:ln>
            <a:noFill/>
          </a:ln>
          <a:effectLst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ZoneTexte 20"/>
          <p:cNvSpPr txBox="1"/>
          <p:nvPr/>
        </p:nvSpPr>
        <p:spPr>
          <a:xfrm>
            <a:off x="560324" y="6801882"/>
            <a:ext cx="2890665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sz="1600" i="1" dirty="0">
                <a:latin typeface="Arial"/>
                <a:cs typeface="Arial"/>
              </a:rPr>
              <a:t>MES FORMATIONS</a:t>
            </a:r>
          </a:p>
        </p:txBody>
      </p:sp>
      <p:cxnSp>
        <p:nvCxnSpPr>
          <p:cNvPr id="22" name="Connecteur droit 21"/>
          <p:cNvCxnSpPr/>
          <p:nvPr/>
        </p:nvCxnSpPr>
        <p:spPr>
          <a:xfrm>
            <a:off x="560324" y="7183664"/>
            <a:ext cx="2890664" cy="0"/>
          </a:xfrm>
          <a:prstGeom prst="line">
            <a:avLst/>
          </a:prstGeom>
          <a:ln w="19050" cmpd="sng">
            <a:solidFill>
              <a:schemeClr val="accent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Larme 22"/>
          <p:cNvSpPr/>
          <p:nvPr/>
        </p:nvSpPr>
        <p:spPr>
          <a:xfrm>
            <a:off x="298840" y="6916330"/>
            <a:ext cx="186775" cy="174305"/>
          </a:xfrm>
          <a:prstGeom prst="teardrop">
            <a:avLst/>
          </a:prstGeom>
          <a:solidFill>
            <a:srgbClr val="EEECE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24" name="Tableau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2057866"/>
              </p:ext>
            </p:extLst>
          </p:nvPr>
        </p:nvGraphicFramePr>
        <p:xfrm>
          <a:off x="323744" y="7349605"/>
          <a:ext cx="3097245" cy="28346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972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FORMATION</a:t>
                      </a:r>
                      <a:r>
                        <a:rPr lang="en-US" sz="1200" kern="1200" baseline="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| </a:t>
                      </a:r>
                      <a:r>
                        <a:rPr lang="en-US" sz="1200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2000 – 2003</a:t>
                      </a:r>
                      <a:endParaRPr lang="fr-FR" sz="1200" kern="1200" dirty="0">
                        <a:solidFill>
                          <a:srgbClr val="000000"/>
                        </a:solidFill>
                        <a:effectLst/>
                        <a:latin typeface="Arial"/>
                        <a:ea typeface="+mn-ea"/>
                        <a:cs typeface="Arial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 dirty="0" err="1">
                          <a:solidFill>
                            <a:schemeClr val="tx1"/>
                          </a:solidFill>
                          <a:effectLst/>
                          <a:latin typeface="Arial"/>
                          <a:ea typeface="Cambria"/>
                          <a:cs typeface="Arial"/>
                        </a:rPr>
                        <a:t>Décrivez</a:t>
                      </a: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Cambria"/>
                          <a:cs typeface="Arial"/>
                        </a:rPr>
                        <a:t> les </a:t>
                      </a:r>
                      <a:r>
                        <a:rPr lang="en-GB" sz="1200" dirty="0" err="1">
                          <a:solidFill>
                            <a:schemeClr val="tx1"/>
                          </a:solidFill>
                          <a:effectLst/>
                          <a:latin typeface="Arial"/>
                          <a:ea typeface="Cambria"/>
                          <a:cs typeface="Arial"/>
                        </a:rPr>
                        <a:t>spécialités</a:t>
                      </a:r>
                      <a:r>
                        <a:rPr lang="en-GB" sz="1200" baseline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Cambria"/>
                          <a:cs typeface="Arial"/>
                        </a:rPr>
                        <a:t> de </a:t>
                      </a:r>
                      <a:r>
                        <a:rPr lang="en-GB" sz="1200" baseline="0" dirty="0" err="1">
                          <a:solidFill>
                            <a:schemeClr val="tx1"/>
                          </a:solidFill>
                          <a:effectLst/>
                          <a:latin typeface="Arial"/>
                          <a:ea typeface="Cambria"/>
                          <a:cs typeface="Arial"/>
                        </a:rPr>
                        <a:t>cette</a:t>
                      </a:r>
                      <a:r>
                        <a:rPr lang="en-GB" sz="1200" baseline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Cambria"/>
                          <a:cs typeface="Arial"/>
                        </a:rPr>
                        <a:t> formation : </a:t>
                      </a:r>
                      <a:r>
                        <a:rPr lang="en-GB" sz="1200" baseline="0" dirty="0" err="1">
                          <a:solidFill>
                            <a:schemeClr val="tx1"/>
                          </a:solidFill>
                          <a:effectLst/>
                          <a:latin typeface="Arial"/>
                          <a:ea typeface="Cambria"/>
                          <a:cs typeface="Arial"/>
                        </a:rPr>
                        <a:t>vos</a:t>
                      </a:r>
                      <a:r>
                        <a:rPr lang="en-GB" sz="1200" baseline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Cambria"/>
                          <a:cs typeface="Arial"/>
                        </a:rPr>
                        <a:t> </a:t>
                      </a:r>
                      <a:r>
                        <a:rPr lang="en-GB" sz="1200" baseline="0" dirty="0" err="1">
                          <a:solidFill>
                            <a:schemeClr val="tx1"/>
                          </a:solidFill>
                          <a:effectLst/>
                          <a:latin typeface="Arial"/>
                          <a:ea typeface="Cambria"/>
                          <a:cs typeface="Arial"/>
                        </a:rPr>
                        <a:t>diplômes</a:t>
                      </a:r>
                      <a:r>
                        <a:rPr lang="en-GB" sz="1200" baseline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Cambria"/>
                          <a:cs typeface="Arial"/>
                        </a:rPr>
                        <a:t>, les options de la formation, etc…</a:t>
                      </a:r>
                    </a:p>
                    <a:p>
                      <a:pPr algn="l"/>
                      <a:endParaRPr lang="fr-FR" sz="1200" kern="1200" dirty="0">
                        <a:solidFill>
                          <a:srgbClr val="000000"/>
                        </a:solidFill>
                        <a:effectLst/>
                        <a:latin typeface="Arial"/>
                        <a:ea typeface="+mn-ea"/>
                        <a:cs typeface="Arial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FORMATION</a:t>
                      </a:r>
                      <a:r>
                        <a:rPr lang="en-US" sz="1200" kern="1200" baseline="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| </a:t>
                      </a:r>
                      <a:r>
                        <a:rPr lang="en-US" sz="1200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2000 – 2003</a:t>
                      </a:r>
                      <a:endParaRPr lang="fr-FR" sz="1200" kern="1200" dirty="0">
                        <a:solidFill>
                          <a:srgbClr val="000000"/>
                        </a:solidFill>
                        <a:effectLst/>
                        <a:latin typeface="Arial"/>
                        <a:ea typeface="+mn-ea"/>
                        <a:cs typeface="Arial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 dirty="0" err="1">
                          <a:solidFill>
                            <a:schemeClr val="tx1"/>
                          </a:solidFill>
                          <a:effectLst/>
                          <a:latin typeface="Arial"/>
                          <a:ea typeface="Cambria"/>
                          <a:cs typeface="Arial"/>
                        </a:rPr>
                        <a:t>Décrivez</a:t>
                      </a: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Cambria"/>
                          <a:cs typeface="Arial"/>
                        </a:rPr>
                        <a:t> les </a:t>
                      </a:r>
                      <a:r>
                        <a:rPr lang="en-GB" sz="1200" dirty="0" err="1">
                          <a:solidFill>
                            <a:schemeClr val="tx1"/>
                          </a:solidFill>
                          <a:effectLst/>
                          <a:latin typeface="Arial"/>
                          <a:ea typeface="Cambria"/>
                          <a:cs typeface="Arial"/>
                        </a:rPr>
                        <a:t>spécialités</a:t>
                      </a:r>
                      <a:r>
                        <a:rPr lang="en-GB" sz="1200" baseline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Cambria"/>
                          <a:cs typeface="Arial"/>
                        </a:rPr>
                        <a:t> de </a:t>
                      </a:r>
                      <a:r>
                        <a:rPr lang="en-GB" sz="1200" baseline="0" dirty="0" err="1">
                          <a:solidFill>
                            <a:schemeClr val="tx1"/>
                          </a:solidFill>
                          <a:effectLst/>
                          <a:latin typeface="Arial"/>
                          <a:ea typeface="Cambria"/>
                          <a:cs typeface="Arial"/>
                        </a:rPr>
                        <a:t>cette</a:t>
                      </a:r>
                      <a:r>
                        <a:rPr lang="en-GB" sz="1200" baseline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Cambria"/>
                          <a:cs typeface="Arial"/>
                        </a:rPr>
                        <a:t> formation : </a:t>
                      </a:r>
                      <a:r>
                        <a:rPr lang="en-GB" sz="1200" baseline="0" dirty="0" err="1">
                          <a:solidFill>
                            <a:schemeClr val="tx1"/>
                          </a:solidFill>
                          <a:effectLst/>
                          <a:latin typeface="Arial"/>
                          <a:ea typeface="Cambria"/>
                          <a:cs typeface="Arial"/>
                        </a:rPr>
                        <a:t>vos</a:t>
                      </a:r>
                      <a:r>
                        <a:rPr lang="en-GB" sz="1200" baseline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Cambria"/>
                          <a:cs typeface="Arial"/>
                        </a:rPr>
                        <a:t> </a:t>
                      </a:r>
                      <a:r>
                        <a:rPr lang="en-GB" sz="1200" baseline="0" dirty="0" err="1">
                          <a:solidFill>
                            <a:schemeClr val="tx1"/>
                          </a:solidFill>
                          <a:effectLst/>
                          <a:latin typeface="Arial"/>
                          <a:ea typeface="Cambria"/>
                          <a:cs typeface="Arial"/>
                        </a:rPr>
                        <a:t>diplômes</a:t>
                      </a:r>
                      <a:r>
                        <a:rPr lang="en-GB" sz="1200" baseline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Cambria"/>
                          <a:cs typeface="Arial"/>
                        </a:rPr>
                        <a:t>, les options de la formation, etc…</a:t>
                      </a:r>
                    </a:p>
                    <a:p>
                      <a:pPr algn="l"/>
                      <a:endParaRPr lang="fr-FR" sz="1200" kern="1200" dirty="0">
                        <a:solidFill>
                          <a:srgbClr val="000000"/>
                        </a:solidFill>
                        <a:effectLst/>
                        <a:latin typeface="Arial"/>
                        <a:ea typeface="+mn-ea"/>
                        <a:cs typeface="Arial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FORMATION</a:t>
                      </a:r>
                      <a:r>
                        <a:rPr lang="en-US" sz="1200" kern="1200" baseline="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| </a:t>
                      </a:r>
                      <a:r>
                        <a:rPr lang="en-US" sz="1200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2000 – 2003</a:t>
                      </a:r>
                      <a:endParaRPr lang="fr-FR" sz="1200" kern="1200" dirty="0">
                        <a:solidFill>
                          <a:srgbClr val="000000"/>
                        </a:solidFill>
                        <a:effectLst/>
                        <a:latin typeface="Arial"/>
                        <a:ea typeface="+mn-ea"/>
                        <a:cs typeface="Arial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 dirty="0" err="1">
                          <a:solidFill>
                            <a:schemeClr val="tx1"/>
                          </a:solidFill>
                          <a:effectLst/>
                          <a:latin typeface="Arial"/>
                          <a:ea typeface="Cambria"/>
                          <a:cs typeface="Arial"/>
                        </a:rPr>
                        <a:t>Décrivez</a:t>
                      </a: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Cambria"/>
                          <a:cs typeface="Arial"/>
                        </a:rPr>
                        <a:t> les </a:t>
                      </a:r>
                      <a:r>
                        <a:rPr lang="en-GB" sz="1200" dirty="0" err="1">
                          <a:solidFill>
                            <a:schemeClr val="tx1"/>
                          </a:solidFill>
                          <a:effectLst/>
                          <a:latin typeface="Arial"/>
                          <a:ea typeface="Cambria"/>
                          <a:cs typeface="Arial"/>
                        </a:rPr>
                        <a:t>spécialités</a:t>
                      </a:r>
                      <a:r>
                        <a:rPr lang="en-GB" sz="1200" baseline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Cambria"/>
                          <a:cs typeface="Arial"/>
                        </a:rPr>
                        <a:t> de </a:t>
                      </a:r>
                      <a:r>
                        <a:rPr lang="en-GB" sz="1200" baseline="0" dirty="0" err="1">
                          <a:solidFill>
                            <a:schemeClr val="tx1"/>
                          </a:solidFill>
                          <a:effectLst/>
                          <a:latin typeface="Arial"/>
                          <a:ea typeface="Cambria"/>
                          <a:cs typeface="Arial"/>
                        </a:rPr>
                        <a:t>cette</a:t>
                      </a:r>
                      <a:r>
                        <a:rPr lang="en-GB" sz="1200" baseline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Cambria"/>
                          <a:cs typeface="Arial"/>
                        </a:rPr>
                        <a:t> formation : </a:t>
                      </a:r>
                      <a:r>
                        <a:rPr lang="en-GB" sz="1200" baseline="0" dirty="0" err="1">
                          <a:solidFill>
                            <a:schemeClr val="tx1"/>
                          </a:solidFill>
                          <a:effectLst/>
                          <a:latin typeface="Arial"/>
                          <a:ea typeface="Cambria"/>
                          <a:cs typeface="Arial"/>
                        </a:rPr>
                        <a:t>vos</a:t>
                      </a:r>
                      <a:r>
                        <a:rPr lang="en-GB" sz="1200" baseline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Cambria"/>
                          <a:cs typeface="Arial"/>
                        </a:rPr>
                        <a:t> </a:t>
                      </a:r>
                      <a:r>
                        <a:rPr lang="en-GB" sz="1200" baseline="0" dirty="0" err="1">
                          <a:solidFill>
                            <a:schemeClr val="tx1"/>
                          </a:solidFill>
                          <a:effectLst/>
                          <a:latin typeface="Arial"/>
                          <a:ea typeface="Cambria"/>
                          <a:cs typeface="Arial"/>
                        </a:rPr>
                        <a:t>diplômes</a:t>
                      </a:r>
                      <a:r>
                        <a:rPr lang="en-GB" sz="1200" baseline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Cambria"/>
                          <a:cs typeface="Arial"/>
                        </a:rPr>
                        <a:t>, les options de la formation, etc…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26" name="Tableau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7135670"/>
              </p:ext>
            </p:extLst>
          </p:nvPr>
        </p:nvGraphicFramePr>
        <p:xfrm>
          <a:off x="3912813" y="845719"/>
          <a:ext cx="3650038" cy="3388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6500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200" b="1" kern="1200" dirty="0">
                          <a:solidFill>
                            <a:schemeClr val="accent5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NOM ENTREPRISE </a:t>
                      </a:r>
                    </a:p>
                    <a:p>
                      <a:pPr algn="l"/>
                      <a:r>
                        <a:rPr lang="en-US" sz="1200" kern="1200" dirty="0">
                          <a:solidFill>
                            <a:srgbClr val="595959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TITRE DU POSTE </a:t>
                      </a:r>
                      <a:r>
                        <a:rPr lang="en-US" sz="1200" kern="1200" baseline="0" dirty="0">
                          <a:solidFill>
                            <a:srgbClr val="595959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| </a:t>
                      </a:r>
                      <a:r>
                        <a:rPr lang="en-US" sz="1200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2000 – 2003</a:t>
                      </a:r>
                      <a:endParaRPr lang="fr-FR" sz="1200" kern="12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Arial"/>
                        <a:ea typeface="+mn-ea"/>
                        <a:cs typeface="Arial"/>
                      </a:endParaRPr>
                    </a:p>
                    <a:p>
                      <a:pPr algn="l"/>
                      <a:r>
                        <a:rPr lang="fr-FR" sz="12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/>
                          <a:cs typeface="Arial"/>
                        </a:rPr>
                        <a:t>Décrivez ici les fonctions que vous avez occupé pour ce poste. Décrivez également vos missions et les résultats que vous avez obtenu. </a:t>
                      </a:r>
                      <a:endParaRPr lang="fr-FR" sz="1200" kern="12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"/>
                        <a:ea typeface="+mn-ea"/>
                        <a:cs typeface="Arial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200" b="1" kern="1200" dirty="0">
                          <a:solidFill>
                            <a:schemeClr val="accent5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NOM ENTREPRISE </a:t>
                      </a:r>
                    </a:p>
                    <a:p>
                      <a:pPr algn="l"/>
                      <a:r>
                        <a:rPr lang="en-US" sz="1200" kern="1200" dirty="0">
                          <a:solidFill>
                            <a:srgbClr val="595959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TITRE DU POSTE </a:t>
                      </a:r>
                      <a:r>
                        <a:rPr lang="en-US" sz="1200" kern="1200" baseline="0" dirty="0">
                          <a:solidFill>
                            <a:srgbClr val="595959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| </a:t>
                      </a:r>
                      <a:r>
                        <a:rPr lang="en-US" sz="1200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2000 – 2003</a:t>
                      </a:r>
                      <a:endParaRPr lang="fr-FR" sz="1200" kern="12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Arial"/>
                        <a:ea typeface="+mn-ea"/>
                        <a:cs typeface="Arial"/>
                      </a:endParaRPr>
                    </a:p>
                    <a:p>
                      <a:pPr algn="l"/>
                      <a:r>
                        <a:rPr lang="fr-FR" sz="12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/>
                          <a:cs typeface="Arial"/>
                        </a:rPr>
                        <a:t>Décrivez ici les fonctions que vous avez occupé pour ce poste. Décrivez également vos missions et les résultats que vous avez obtenu. </a:t>
                      </a:r>
                      <a:endParaRPr lang="fr-FR" sz="1200" kern="12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"/>
                        <a:ea typeface="+mn-ea"/>
                        <a:cs typeface="Arial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200" b="1" kern="1200" dirty="0">
                          <a:solidFill>
                            <a:schemeClr val="accent5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NOM ENTREPRISE </a:t>
                      </a:r>
                    </a:p>
                    <a:p>
                      <a:pPr algn="l"/>
                      <a:r>
                        <a:rPr lang="en-US" sz="1200" kern="1200" dirty="0">
                          <a:solidFill>
                            <a:srgbClr val="595959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TITRE DU POSTE </a:t>
                      </a:r>
                      <a:r>
                        <a:rPr lang="en-US" sz="1200" kern="1200" baseline="0" dirty="0">
                          <a:solidFill>
                            <a:srgbClr val="595959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| </a:t>
                      </a:r>
                      <a:r>
                        <a:rPr lang="en-US" sz="1200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2000 – 2003</a:t>
                      </a:r>
                      <a:endParaRPr lang="fr-FR" sz="1200" kern="12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Arial"/>
                        <a:ea typeface="+mn-ea"/>
                        <a:cs typeface="Arial"/>
                      </a:endParaRPr>
                    </a:p>
                    <a:p>
                      <a:pPr algn="l"/>
                      <a:r>
                        <a:rPr lang="fr-FR" sz="12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/>
                          <a:cs typeface="Arial"/>
                        </a:rPr>
                        <a:t>Décrivez ici les fonctions que vous avez occupé pour ce poste. Décrivez également vos missions et les résultats que vous avez obtenu. </a:t>
                      </a:r>
                      <a:endParaRPr lang="fr-FR" sz="1200" kern="12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"/>
                        <a:ea typeface="+mn-ea"/>
                        <a:cs typeface="Arial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endParaRPr lang="fr-FR" sz="1200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/>
                        <a:ea typeface="+mn-ea"/>
                        <a:cs typeface="Arial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7" name="ZoneTexte 26"/>
          <p:cNvSpPr txBox="1"/>
          <p:nvPr/>
        </p:nvSpPr>
        <p:spPr>
          <a:xfrm>
            <a:off x="4174296" y="289335"/>
            <a:ext cx="2890665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sz="1600" i="1" dirty="0">
                <a:latin typeface="Arial"/>
                <a:cs typeface="Arial"/>
              </a:rPr>
              <a:t>MES EXPERIENCES</a:t>
            </a:r>
          </a:p>
        </p:txBody>
      </p:sp>
      <p:cxnSp>
        <p:nvCxnSpPr>
          <p:cNvPr id="28" name="Connecteur droit 27"/>
          <p:cNvCxnSpPr/>
          <p:nvPr/>
        </p:nvCxnSpPr>
        <p:spPr>
          <a:xfrm>
            <a:off x="4174296" y="671117"/>
            <a:ext cx="2890664" cy="0"/>
          </a:xfrm>
          <a:prstGeom prst="line">
            <a:avLst/>
          </a:prstGeom>
          <a:ln w="19050" cmpd="sng">
            <a:solidFill>
              <a:schemeClr val="accent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Larme 28"/>
          <p:cNvSpPr/>
          <p:nvPr/>
        </p:nvSpPr>
        <p:spPr>
          <a:xfrm>
            <a:off x="3912812" y="403783"/>
            <a:ext cx="186775" cy="174305"/>
          </a:xfrm>
          <a:prstGeom prst="teardrop">
            <a:avLst/>
          </a:prstGeom>
          <a:solidFill>
            <a:srgbClr val="EEECE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31" name="Tableau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2807378"/>
              </p:ext>
            </p:extLst>
          </p:nvPr>
        </p:nvGraphicFramePr>
        <p:xfrm>
          <a:off x="3912812" y="4757817"/>
          <a:ext cx="3650036" cy="347412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6500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0839">
                <a:tc>
                  <a:txBody>
                    <a:bodyPr/>
                    <a:lstStyle/>
                    <a:p>
                      <a:pPr algn="l"/>
                      <a:r>
                        <a:rPr lang="fr-FR" sz="1400" b="1" i="1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Informatiques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0839">
                <a:tc>
                  <a:txBody>
                    <a:bodyPr/>
                    <a:lstStyle/>
                    <a:p>
                      <a:pPr algn="l"/>
                      <a:r>
                        <a:rPr lang="fr-FR" sz="12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Windows 7 &amp;</a:t>
                      </a:r>
                      <a:r>
                        <a:rPr lang="fr-FR" sz="1200" kern="12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8</a:t>
                      </a:r>
                      <a:endParaRPr lang="fr-FR" sz="1200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Arial"/>
                        <a:ea typeface="+mn-ea"/>
                        <a:cs typeface="Arial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0839">
                <a:tc>
                  <a:txBody>
                    <a:bodyPr/>
                    <a:lstStyle/>
                    <a:p>
                      <a:pPr algn="l"/>
                      <a:r>
                        <a:rPr lang="fr-FR" sz="12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Tableur Excel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0839">
                <a:tc>
                  <a:txBody>
                    <a:bodyPr/>
                    <a:lstStyle/>
                    <a:p>
                      <a:pPr algn="l"/>
                      <a:r>
                        <a:rPr lang="fr-FR" sz="12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Power Point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2154">
                <a:tc>
                  <a:txBody>
                    <a:bodyPr/>
                    <a:lstStyle/>
                    <a:p>
                      <a:pPr algn="l"/>
                      <a:r>
                        <a:rPr lang="fr-FR" sz="12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Logiciel Compta.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2154">
                <a:tc>
                  <a:txBody>
                    <a:bodyPr/>
                    <a:lstStyle/>
                    <a:p>
                      <a:pPr algn="l"/>
                      <a:r>
                        <a:rPr lang="fr-FR" sz="1200" b="1" i="1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Langues</a:t>
                      </a:r>
                      <a:endParaRPr lang="fr-FR" sz="1200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Arial"/>
                        <a:ea typeface="+mn-ea"/>
                        <a:cs typeface="Arial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2154">
                <a:tc>
                  <a:txBody>
                    <a:bodyPr/>
                    <a:lstStyle/>
                    <a:p>
                      <a:pPr algn="l"/>
                      <a:r>
                        <a:rPr lang="fr-FR" sz="12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Anglais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2154">
                <a:tc>
                  <a:txBody>
                    <a:bodyPr/>
                    <a:lstStyle/>
                    <a:p>
                      <a:pPr algn="l"/>
                      <a:r>
                        <a:rPr lang="fr-FR" sz="12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Espagnol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2154">
                <a:tc>
                  <a:txBody>
                    <a:bodyPr/>
                    <a:lstStyle/>
                    <a:p>
                      <a:pPr algn="l"/>
                      <a:r>
                        <a:rPr lang="fr-FR" sz="1200" b="1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Qualités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32" name="ZoneTexte 31"/>
          <p:cNvSpPr txBox="1"/>
          <p:nvPr/>
        </p:nvSpPr>
        <p:spPr>
          <a:xfrm>
            <a:off x="4174294" y="4096186"/>
            <a:ext cx="2890665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sz="1600" i="1" dirty="0">
                <a:latin typeface="Arial"/>
                <a:cs typeface="Arial"/>
              </a:rPr>
              <a:t>MES COMPETENCES</a:t>
            </a:r>
          </a:p>
        </p:txBody>
      </p:sp>
      <p:cxnSp>
        <p:nvCxnSpPr>
          <p:cNvPr id="33" name="Connecteur droit 32"/>
          <p:cNvCxnSpPr/>
          <p:nvPr/>
        </p:nvCxnSpPr>
        <p:spPr>
          <a:xfrm>
            <a:off x="4174294" y="4477968"/>
            <a:ext cx="2890664" cy="0"/>
          </a:xfrm>
          <a:prstGeom prst="line">
            <a:avLst/>
          </a:prstGeom>
          <a:ln w="19050" cmpd="sng">
            <a:solidFill>
              <a:schemeClr val="accent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Larme 33"/>
          <p:cNvSpPr/>
          <p:nvPr/>
        </p:nvSpPr>
        <p:spPr>
          <a:xfrm>
            <a:off x="3912810" y="4210634"/>
            <a:ext cx="186775" cy="174305"/>
          </a:xfrm>
          <a:prstGeom prst="teardrop">
            <a:avLst/>
          </a:prstGeom>
          <a:solidFill>
            <a:srgbClr val="EEECE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Rectangle 34"/>
          <p:cNvSpPr/>
          <p:nvPr/>
        </p:nvSpPr>
        <p:spPr>
          <a:xfrm>
            <a:off x="5654531" y="5318465"/>
            <a:ext cx="1256328" cy="88900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" name="Rectangle 35"/>
          <p:cNvSpPr/>
          <p:nvPr/>
        </p:nvSpPr>
        <p:spPr>
          <a:xfrm>
            <a:off x="5502131" y="5318465"/>
            <a:ext cx="1256328" cy="889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" name="Rectangle 36"/>
          <p:cNvSpPr/>
          <p:nvPr/>
        </p:nvSpPr>
        <p:spPr>
          <a:xfrm>
            <a:off x="5654531" y="5680438"/>
            <a:ext cx="1256328" cy="88900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9" name="Rectangle 38"/>
          <p:cNvSpPr/>
          <p:nvPr/>
        </p:nvSpPr>
        <p:spPr>
          <a:xfrm>
            <a:off x="5514832" y="5680438"/>
            <a:ext cx="865013" cy="889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1" name="Rectangle 40"/>
          <p:cNvSpPr/>
          <p:nvPr/>
        </p:nvSpPr>
        <p:spPr>
          <a:xfrm>
            <a:off x="5641830" y="6458667"/>
            <a:ext cx="1256328" cy="88900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2" name="Rectangle 41"/>
          <p:cNvSpPr/>
          <p:nvPr/>
        </p:nvSpPr>
        <p:spPr>
          <a:xfrm>
            <a:off x="5502131" y="6458119"/>
            <a:ext cx="1139620" cy="889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3" name="Rectangle 42"/>
          <p:cNvSpPr/>
          <p:nvPr/>
        </p:nvSpPr>
        <p:spPr>
          <a:xfrm>
            <a:off x="5641830" y="6084306"/>
            <a:ext cx="1256328" cy="88900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4" name="Rectangle 43"/>
          <p:cNvSpPr/>
          <p:nvPr/>
        </p:nvSpPr>
        <p:spPr>
          <a:xfrm>
            <a:off x="5502131" y="6083758"/>
            <a:ext cx="1139620" cy="889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5" name="Rectangle 44"/>
          <p:cNvSpPr/>
          <p:nvPr/>
        </p:nvSpPr>
        <p:spPr>
          <a:xfrm>
            <a:off x="5654531" y="7651663"/>
            <a:ext cx="1256328" cy="88900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6" name="Rectangle 45"/>
          <p:cNvSpPr/>
          <p:nvPr/>
        </p:nvSpPr>
        <p:spPr>
          <a:xfrm>
            <a:off x="5514832" y="7651115"/>
            <a:ext cx="1139620" cy="889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7" name="Rectangle 46"/>
          <p:cNvSpPr/>
          <p:nvPr/>
        </p:nvSpPr>
        <p:spPr>
          <a:xfrm>
            <a:off x="5654531" y="7277302"/>
            <a:ext cx="1256328" cy="88900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8" name="Rectangle 47"/>
          <p:cNvSpPr/>
          <p:nvPr/>
        </p:nvSpPr>
        <p:spPr>
          <a:xfrm>
            <a:off x="5514832" y="7276754"/>
            <a:ext cx="1139620" cy="889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2" name="Larme 51"/>
          <p:cNvSpPr/>
          <p:nvPr/>
        </p:nvSpPr>
        <p:spPr>
          <a:xfrm>
            <a:off x="4315137" y="9370862"/>
            <a:ext cx="1339394" cy="1188081"/>
          </a:xfrm>
          <a:prstGeom prst="teardrop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3" name="Larme 52"/>
          <p:cNvSpPr/>
          <p:nvPr/>
        </p:nvSpPr>
        <p:spPr>
          <a:xfrm flipH="1">
            <a:off x="5654531" y="9370862"/>
            <a:ext cx="1183006" cy="1188081"/>
          </a:xfrm>
          <a:prstGeom prst="teardrop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4" name="Larme 53"/>
          <p:cNvSpPr/>
          <p:nvPr/>
        </p:nvSpPr>
        <p:spPr>
          <a:xfrm flipV="1">
            <a:off x="4321045" y="8231943"/>
            <a:ext cx="1339394" cy="1138920"/>
          </a:xfrm>
          <a:prstGeom prst="teardrop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5" name="Larme 54"/>
          <p:cNvSpPr/>
          <p:nvPr/>
        </p:nvSpPr>
        <p:spPr>
          <a:xfrm flipH="1" flipV="1">
            <a:off x="5660439" y="8231943"/>
            <a:ext cx="1183006" cy="1138920"/>
          </a:xfrm>
          <a:prstGeom prst="teardrop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6" name="ZoneTexte 55"/>
          <p:cNvSpPr txBox="1"/>
          <p:nvPr/>
        </p:nvSpPr>
        <p:spPr>
          <a:xfrm>
            <a:off x="4432957" y="8683181"/>
            <a:ext cx="1208873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sz="14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rPr>
              <a:t>Dynamique</a:t>
            </a:r>
          </a:p>
        </p:txBody>
      </p:sp>
      <p:sp>
        <p:nvSpPr>
          <p:cNvPr id="57" name="ZoneTexte 56"/>
          <p:cNvSpPr txBox="1"/>
          <p:nvPr/>
        </p:nvSpPr>
        <p:spPr>
          <a:xfrm>
            <a:off x="4599054" y="9854696"/>
            <a:ext cx="1208873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sz="1400" i="1" dirty="0">
                <a:solidFill>
                  <a:srgbClr val="FFFFFF"/>
                </a:solidFill>
                <a:latin typeface="Arial"/>
                <a:cs typeface="Arial"/>
              </a:rPr>
              <a:t>Créatif</a:t>
            </a:r>
          </a:p>
        </p:txBody>
      </p:sp>
      <p:sp>
        <p:nvSpPr>
          <p:cNvPr id="58" name="ZoneTexte 57"/>
          <p:cNvSpPr txBox="1"/>
          <p:nvPr/>
        </p:nvSpPr>
        <p:spPr>
          <a:xfrm>
            <a:off x="5775408" y="8685811"/>
            <a:ext cx="1208873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sz="1400" i="1" dirty="0">
                <a:solidFill>
                  <a:schemeClr val="bg1"/>
                </a:solidFill>
                <a:latin typeface="Arial"/>
                <a:cs typeface="Arial"/>
              </a:rPr>
              <a:t>Autonome</a:t>
            </a:r>
          </a:p>
        </p:txBody>
      </p:sp>
      <p:sp>
        <p:nvSpPr>
          <p:cNvPr id="59" name="ZoneTexte 58"/>
          <p:cNvSpPr txBox="1"/>
          <p:nvPr/>
        </p:nvSpPr>
        <p:spPr>
          <a:xfrm>
            <a:off x="5807927" y="9854696"/>
            <a:ext cx="1208873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sz="14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rPr>
              <a:t>Impliqué</a:t>
            </a:r>
          </a:p>
        </p:txBody>
      </p:sp>
      <p:cxnSp>
        <p:nvCxnSpPr>
          <p:cNvPr id="74" name="Connecteur droit 73"/>
          <p:cNvCxnSpPr/>
          <p:nvPr/>
        </p:nvCxnSpPr>
        <p:spPr>
          <a:xfrm>
            <a:off x="3679003" y="184747"/>
            <a:ext cx="0" cy="10311339"/>
          </a:xfrm>
          <a:prstGeom prst="line">
            <a:avLst/>
          </a:prstGeom>
          <a:ln w="19050" cmpd="sng">
            <a:solidFill>
              <a:schemeClr val="accent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457113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8645443-5F16-9244-A209-BAE520965B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1518" y="679622"/>
            <a:ext cx="6970308" cy="8868401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es-ES" b="1" dirty="0"/>
              <a:t>Cher </a:t>
            </a:r>
            <a:r>
              <a:rPr lang="es-ES" b="1" dirty="0" err="1"/>
              <a:t>candidat</a:t>
            </a:r>
            <a:r>
              <a:rPr lang="es-ES" b="1" dirty="0"/>
              <a:t>,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fr-FR" dirty="0"/>
              <a:t>Merci d'avoir téléchargé ce modèle depuis notre site Web. Nous espérons que cela vous aidera à créer votre CV. Prenez le temps de rédiger votre CV avec soin, car il décrit votre parcours professionnel et votre personnalité.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fr-FR" dirty="0"/>
              <a:t>N'oubliez pas qu'une bonne candidature est une candidature personnalisée ! Si vous avez besoin d'autres modèles de CV, n’hésitez pas à retourner sur notre site Web: </a:t>
            </a:r>
            <a:r>
              <a:rPr lang="fr-FR" dirty="0">
                <a:hlinkClick r:id="rId2"/>
              </a:rPr>
              <a:t>HTTPS://WWW.EXEMPLEDECV.COM</a:t>
            </a:r>
            <a:r>
              <a:rPr lang="fr-FR" dirty="0"/>
              <a:t> </a:t>
            </a:r>
          </a:p>
          <a:p>
            <a:pPr marL="0" indent="0">
              <a:buNone/>
            </a:pPr>
            <a:r>
              <a:rPr lang="fr-FR" dirty="0"/>
              <a:t>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b="1" dirty="0"/>
              <a:t>Copyright EXEMPLEDECV.COM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Les contenus publiés sur notre site (modèles de CV, modèles de lettres, articles, etc.) sont la propriété de </a:t>
            </a:r>
            <a:r>
              <a:rPr lang="fr-FR" dirty="0" err="1"/>
              <a:t>EXEMPLEDECV.com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b="1" dirty="0">
                <a:solidFill>
                  <a:srgbClr val="00B050"/>
                </a:solidFill>
              </a:rPr>
              <a:t>O</a:t>
            </a:r>
            <a:r>
              <a:rPr lang="fr-FR" dirty="0"/>
              <a:t>     Leur utilisation est limitée à un usage strictement personnel.</a:t>
            </a:r>
          </a:p>
          <a:p>
            <a:pPr marL="0" indent="0">
              <a:buNone/>
            </a:pPr>
            <a:r>
              <a:rPr lang="fr-FR" b="1" dirty="0">
                <a:solidFill>
                  <a:srgbClr val="FF0000"/>
                </a:solidFill>
              </a:rPr>
              <a:t>X</a:t>
            </a:r>
            <a:r>
              <a:rPr lang="fr-FR" dirty="0"/>
              <a:t> 	Il est interdit de les diffuser, de les publier ou de les redistribuer sans notre accord.</a:t>
            </a:r>
            <a:endParaRPr lang="es-ES" dirty="0"/>
          </a:p>
          <a:p>
            <a:pPr marL="0" indent="0">
              <a:buNone/>
            </a:pPr>
            <a:r>
              <a:rPr lang="fr-FR" b="1" dirty="0">
                <a:solidFill>
                  <a:srgbClr val="FF0000"/>
                </a:solidFill>
              </a:rPr>
              <a:t>X</a:t>
            </a:r>
            <a:r>
              <a:rPr lang="fr-FR" dirty="0"/>
              <a:t>     Il est également interdit de donner accès au lien de téléchargement ou au lien d'édition.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fr-FR" dirty="0"/>
              <a:t>Contenu présenté dans 180 pays devant un huissier de justice. Reproduction strictement interdite, même partielle. Limité à un usage strictement personnel.</a:t>
            </a:r>
          </a:p>
          <a:p>
            <a:pPr marL="0" indent="0">
              <a:buNone/>
            </a:pPr>
            <a:r>
              <a:rPr lang="fr-FR" dirty="0"/>
              <a:t>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>
                <a:solidFill>
                  <a:schemeClr val="bg1">
                    <a:lumMod val="65000"/>
                  </a:schemeClr>
                </a:solidFill>
              </a:rPr>
              <a:t>Les modèles disponibles sur notre site Web sont fournis «tels quels» et sans garantie.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3706752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454</Words>
  <Application>Microsoft Macintosh PowerPoint</Application>
  <PresentationFormat>Personnalisé</PresentationFormat>
  <Paragraphs>59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5" baseType="lpstr">
      <vt:lpstr>Arial</vt:lpstr>
      <vt:lpstr>Calibri</vt:lpstr>
      <vt:lpstr>Thème Office</vt:lpstr>
      <vt:lpstr>Présentation PowerPoint</vt:lpstr>
      <vt:lpstr>Présentation PowerPoint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cv73</dc:title>
  <dc:subject/>
  <dc:creator>www.exempledecv.com</dc:creator>
  <cp:keywords/>
  <dc:description/>
  <cp:lastModifiedBy>Axel Maille</cp:lastModifiedBy>
  <cp:revision>10</cp:revision>
  <dcterms:created xsi:type="dcterms:W3CDTF">2015-02-12T19:38:11Z</dcterms:created>
  <dcterms:modified xsi:type="dcterms:W3CDTF">2025-01-22T15:56:18Z</dcterms:modified>
  <cp:category/>
</cp:coreProperties>
</file>