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09AC1"/>
    <a:srgbClr val="6061AA"/>
    <a:srgbClr val="B5A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392" y="231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7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7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8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8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6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96D2-C310-CF45-A421-03A150B5AF11}" type="datetimeFigureOut">
              <a:rPr lang="fr-FR" smtClean="0"/>
              <a:t>01/04/15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118A-DFB8-3C4E-B581-0F2538605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234431" cy="10688638"/>
          </a:xfrm>
          <a:prstGeom prst="rect">
            <a:avLst/>
          </a:prstGeom>
          <a:solidFill>
            <a:srgbClr val="B5A8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778" r="14537" b="5490"/>
          <a:stretch/>
        </p:blipFill>
        <p:spPr>
          <a:xfrm>
            <a:off x="199355" y="546449"/>
            <a:ext cx="1659901" cy="1670372"/>
          </a:xfrm>
          <a:prstGeom prst="ellipse">
            <a:avLst/>
          </a:prstGeom>
          <a:ln w="19050" cmpd="sng">
            <a:solidFill>
              <a:srgbClr val="FFFFFF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" y="2383915"/>
            <a:ext cx="2234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Alice</a:t>
            </a:r>
            <a:r>
              <a:rPr lang="fr-F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MARTIN</a:t>
            </a:r>
            <a:endParaRPr lang="fr-F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6885" y="4103775"/>
            <a:ext cx="22361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en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quelques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lignes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votre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parcours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professionnel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compétences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clés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pour le poste et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objectifs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carrière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Ceci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est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en fait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une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introduction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à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votre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lettre</a:t>
            </a:r>
            <a:r>
              <a:rPr lang="en-GB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de motivation. </a:t>
            </a:r>
            <a:endParaRPr lang="fr-FR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5728" y="3634750"/>
            <a:ext cx="117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404040"/>
                </a:solidFill>
              </a:rPr>
              <a:t>A PROPOS</a:t>
            </a:r>
            <a:endParaRPr lang="fr-FR" b="1" dirty="0">
              <a:solidFill>
                <a:srgbClr val="40404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05328"/>
              </p:ext>
            </p:extLst>
          </p:nvPr>
        </p:nvGraphicFramePr>
        <p:xfrm>
          <a:off x="2343078" y="286798"/>
          <a:ext cx="3074715" cy="552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chemeClr val="accent4"/>
                          </a:solidFill>
                        </a:rPr>
                        <a:t>     EXPERIENCE</a:t>
                      </a:r>
                      <a:endParaRPr lang="fr-FR" sz="28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52252"/>
              </p:ext>
            </p:extLst>
          </p:nvPr>
        </p:nvGraphicFramePr>
        <p:xfrm>
          <a:off x="2343079" y="5808758"/>
          <a:ext cx="3074714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chemeClr val="accent4"/>
                          </a:solidFill>
                        </a:rPr>
                        <a:t>     FORMATION</a:t>
                      </a:r>
                      <a:endParaRPr lang="fr-FR" sz="28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LA FORMATION</a:t>
                      </a:r>
                      <a:endParaRPr lang="en-US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  <a:endParaRPr lang="en-GB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LA FORMATION</a:t>
                      </a:r>
                      <a:endParaRPr lang="en-US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  <a:endParaRPr lang="en-GB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LA FORMATION</a:t>
                      </a:r>
                      <a:endParaRPr lang="en-US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  <a:endParaRPr lang="en-GB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5908" y="6160060"/>
            <a:ext cx="157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AUTRES INFOS</a:t>
            </a:r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6885" y="6636837"/>
            <a:ext cx="223619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vos centres d'intérêts ou autres informations qui vous semblent important de faire apparaître sur votre CV.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551476" y="690668"/>
            <a:ext cx="0" cy="2858510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66238" y="5975394"/>
            <a:ext cx="0" cy="3917684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566238" y="902063"/>
            <a:ext cx="148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404040"/>
                </a:solidFill>
              </a:rPr>
              <a:t>Compétences</a:t>
            </a:r>
            <a:endParaRPr lang="fr-FR" b="1" dirty="0">
              <a:solidFill>
                <a:srgbClr val="404040"/>
              </a:solidFill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9351"/>
              </p:ext>
            </p:extLst>
          </p:nvPr>
        </p:nvGraphicFramePr>
        <p:xfrm>
          <a:off x="5566238" y="1271395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/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Traitement de texte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Gestion d’équipement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Animation commerciale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PAO - Design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Ellipse 33"/>
          <p:cNvSpPr/>
          <p:nvPr/>
        </p:nvSpPr>
        <p:spPr>
          <a:xfrm>
            <a:off x="5680114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43916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207718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1520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741095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80114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943916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207718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71520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741095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80114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43916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207718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471520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741095" y="2084923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80114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43916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207718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471520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41095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82962"/>
              </p:ext>
            </p:extLst>
          </p:nvPr>
        </p:nvGraphicFramePr>
        <p:xfrm>
          <a:off x="5566238" y="4316662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/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Anglais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Allemand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" name="ZoneTexte 69"/>
          <p:cNvSpPr txBox="1"/>
          <p:nvPr/>
        </p:nvSpPr>
        <p:spPr>
          <a:xfrm>
            <a:off x="5572022" y="3939169"/>
            <a:ext cx="16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04040"/>
                </a:solidFill>
              </a:rPr>
              <a:t>Langues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680114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43916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207718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471520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741095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51823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5625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79427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443229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712804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607964" y="5975394"/>
            <a:ext cx="139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404040"/>
                </a:solidFill>
              </a:rPr>
              <a:t>Personnalité</a:t>
            </a:r>
            <a:endParaRPr lang="fr-FR" b="1" dirty="0">
              <a:solidFill>
                <a:srgbClr val="404040"/>
              </a:solidFill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11823"/>
              </p:ext>
            </p:extLst>
          </p:nvPr>
        </p:nvGraphicFramePr>
        <p:xfrm>
          <a:off x="5607964" y="6344726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/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Créatif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Dynamique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Organisé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Autonome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" name="Ellipse 82"/>
          <p:cNvSpPr/>
          <p:nvPr/>
        </p:nvSpPr>
        <p:spPr>
          <a:xfrm>
            <a:off x="5721840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985642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249444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513246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782821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721840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85642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249444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513246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782821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21840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85642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249444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513246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782821" y="7158254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21840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85642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249444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513246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782821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4" name="Connecteur droit 103"/>
          <p:cNvCxnSpPr/>
          <p:nvPr/>
        </p:nvCxnSpPr>
        <p:spPr>
          <a:xfrm>
            <a:off x="5532780" y="3892675"/>
            <a:ext cx="18696" cy="1754259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7" name="Image 106" descr="inf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7" y="6184016"/>
            <a:ext cx="360028" cy="345376"/>
          </a:xfrm>
          <a:prstGeom prst="rect">
            <a:avLst/>
          </a:prstGeom>
        </p:spPr>
      </p:pic>
      <p:pic>
        <p:nvPicPr>
          <p:cNvPr id="108" name="Image 107" descr="propo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5" y="3643076"/>
            <a:ext cx="399023" cy="355651"/>
          </a:xfrm>
          <a:prstGeom prst="rect">
            <a:avLst/>
          </a:prstGeom>
        </p:spPr>
      </p:pic>
      <p:pic>
        <p:nvPicPr>
          <p:cNvPr id="109" name="Image 108" descr="form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5898728"/>
            <a:ext cx="398109" cy="379264"/>
          </a:xfrm>
          <a:prstGeom prst="rect">
            <a:avLst/>
          </a:prstGeom>
        </p:spPr>
      </p:pic>
      <p:pic>
        <p:nvPicPr>
          <p:cNvPr id="110" name="Image 109" descr="ex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352133"/>
            <a:ext cx="388632" cy="388632"/>
          </a:xfrm>
          <a:prstGeom prst="rect">
            <a:avLst/>
          </a:prstGeom>
        </p:spPr>
      </p:pic>
      <p:sp>
        <p:nvSpPr>
          <p:cNvPr id="103" name="ZoneTexte 102"/>
          <p:cNvSpPr txBox="1"/>
          <p:nvPr/>
        </p:nvSpPr>
        <p:spPr>
          <a:xfrm>
            <a:off x="525551" y="8041693"/>
            <a:ext cx="110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CONTACT</a:t>
            </a:r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Image 1" descr="parl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0" y="8076736"/>
            <a:ext cx="321585" cy="30879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51659"/>
              </p:ext>
            </p:extLst>
          </p:nvPr>
        </p:nvGraphicFramePr>
        <p:xfrm>
          <a:off x="199355" y="8550123"/>
          <a:ext cx="2025165" cy="137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165"/>
              </a:tblGrid>
              <a:tr h="352861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Adresse : 17 Rue de la Réussite 75012 Paris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Tel : 01.02.03.04.05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Mob : 06.01.02.03.04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@</a:t>
                      </a:r>
                      <a:r>
                        <a:rPr lang="fr-FR" sz="1200" baseline="0" dirty="0" smtClean="0"/>
                        <a:t> : </a:t>
                      </a:r>
                      <a:r>
                        <a:rPr lang="fr-FR" sz="1200" baseline="0" dirty="0" err="1" smtClean="0"/>
                        <a:t>mail@mail.com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06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292</Words>
  <Application>Microsoft Macintosh PowerPoint</Application>
  <PresentationFormat>Personnalisé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2015-04-01T11:00:32Z</dcterms:created>
  <dcterms:modified xsi:type="dcterms:W3CDTF">2015-04-01T14:23:09Z</dcterms:modified>
</cp:coreProperties>
</file>